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0413" cy="6859588"/>
  <p:notesSz cx="6858000" cy="9144000"/>
  <p:embeddedFontLst>
    <p:embeddedFont>
      <p:font typeface="Bodoni" panose="02070603060706020303" pitchFamily="18" charset="0"/>
      <p:regular r:id="rId32"/>
      <p:bold r:id="rId33"/>
      <p:italic r:id="rId34"/>
      <p:boldItalic r:id="rId35"/>
    </p:embeddedFont>
    <p:embeddedFont>
      <p:font typeface="CG Times" panose="02020603050405020304" pitchFamily="18" charset="0"/>
      <p:regular r:id="rId36"/>
      <p:bold r:id="rId37"/>
      <p:italic r:id="rId38"/>
      <p:boldItalic r:id="rId39"/>
    </p:embeddedFont>
    <p:embeddedFont>
      <p:font typeface="Itim" panose="020B0604020202020204" charset="-34"/>
      <p:regular r:id="rId40"/>
    </p:embeddedFont>
    <p:embeddedFont>
      <p:font typeface="Roboto" panose="02000000000000000000" pitchFamily="2" charset="0"/>
      <p:regular r:id="rId41"/>
      <p:bold r:id="rId42"/>
      <p:italic r:id="rId43"/>
      <p:boldItalic r:id="rId44"/>
    </p:embeddedFont>
    <p:embeddedFont>
      <p:font typeface="Rosarivo" panose="020B0604020202020204" charset="0"/>
      <p:regular r:id="rId45"/>
      <p: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  <p15:guide id="3" orient="horz" pos="216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54" y="84"/>
      </p:cViewPr>
      <p:guideLst>
        <p:guide orient="horz" pos="1620"/>
        <p:guide pos="2880"/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5" name="Google Shape;45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0" name="Google Shape;47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7" name="Google Shape;48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6" name="Google Shape;56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6" name="Google Shape;57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3" name="Google Shape;61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3" name="Google Shape;63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9" name="Google Shape;69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5" name="Google Shape;36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9" name="Google Shape;39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267" y="439"/>
            <a:ext cx="12194946" cy="6858712"/>
            <a:chOff x="238125" y="854700"/>
            <a:chExt cx="7142500" cy="4015650"/>
          </a:xfrm>
        </p:grpSpPr>
        <p:sp>
          <p:nvSpPr>
            <p:cNvPr id="10" name="Google Shape;10;p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" name="Google Shape;32;p2"/>
          <p:cNvSpPr txBox="1">
            <a:spLocks noGrp="1"/>
          </p:cNvSpPr>
          <p:nvPr>
            <p:ph type="subTitle" idx="1"/>
          </p:nvPr>
        </p:nvSpPr>
        <p:spPr>
          <a:xfrm>
            <a:off x="5310910" y="2344779"/>
            <a:ext cx="5919629" cy="12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7833380" y="3784212"/>
            <a:ext cx="3397158" cy="615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34" name="Google Shape;34;p2"/>
          <p:cNvGrpSpPr/>
          <p:nvPr/>
        </p:nvGrpSpPr>
        <p:grpSpPr>
          <a:xfrm>
            <a:off x="10230347" y="-383440"/>
            <a:ext cx="1051545" cy="1149050"/>
            <a:chOff x="7673759" y="-287513"/>
            <a:chExt cx="788762" cy="861588"/>
          </a:xfrm>
        </p:grpSpPr>
        <p:grpSp>
          <p:nvGrpSpPr>
            <p:cNvPr id="35" name="Google Shape;35;p2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36" name="Google Shape;36;p2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" name="Google Shape;38;p2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name="adj" fmla="val 50000"/>
              </a:avLst>
            </a:prstGeom>
            <a:solidFill>
              <a:schemeClr val="lt2">
                <a:alpha val="47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Title design 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-2267" y="439"/>
            <a:ext cx="12194946" cy="6858712"/>
            <a:chOff x="238125" y="854700"/>
            <a:chExt cx="7142500" cy="4015650"/>
          </a:xfrm>
        </p:grpSpPr>
        <p:sp>
          <p:nvSpPr>
            <p:cNvPr id="41" name="Google Shape;41;p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0" name="Google Shape;60;p3"/>
          <p:cNvCxnSpPr/>
          <p:nvPr/>
        </p:nvCxnSpPr>
        <p:spPr>
          <a:xfrm>
            <a:off x="-83389" y="720167"/>
            <a:ext cx="12357191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" name="Google Shape;61;p3"/>
          <p:cNvSpPr txBox="1">
            <a:spLocks noGrp="1"/>
          </p:cNvSpPr>
          <p:nvPr>
            <p:ph type="title"/>
          </p:nvPr>
        </p:nvSpPr>
        <p:spPr>
          <a:xfrm>
            <a:off x="959875" y="720167"/>
            <a:ext cx="10270663" cy="542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5">
    <p:bg>
      <p:bgPr>
        <a:solidFill>
          <a:schemeClr val="lt2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"/>
          <p:cNvSpPr txBox="1">
            <a:spLocks noGrp="1"/>
          </p:cNvSpPr>
          <p:nvPr>
            <p:ph type="title"/>
          </p:nvPr>
        </p:nvSpPr>
        <p:spPr>
          <a:xfrm>
            <a:off x="4297041" y="2095085"/>
            <a:ext cx="3596332" cy="2669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CUSTOM_4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5"/>
          <p:cNvGrpSpPr/>
          <p:nvPr/>
        </p:nvGrpSpPr>
        <p:grpSpPr>
          <a:xfrm>
            <a:off x="-2267" y="439"/>
            <a:ext cx="12194946" cy="6858712"/>
            <a:chOff x="238125" y="854700"/>
            <a:chExt cx="7142500" cy="4015650"/>
          </a:xfrm>
        </p:grpSpPr>
        <p:sp>
          <p:nvSpPr>
            <p:cNvPr id="66" name="Google Shape;66;p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" name="Google Shape;88;p5"/>
          <p:cNvSpPr txBox="1">
            <a:spLocks noGrp="1"/>
          </p:cNvSpPr>
          <p:nvPr>
            <p:ph type="title"/>
          </p:nvPr>
        </p:nvSpPr>
        <p:spPr>
          <a:xfrm>
            <a:off x="7084778" y="1309637"/>
            <a:ext cx="4145460" cy="1785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1"/>
          </p:nvPr>
        </p:nvSpPr>
        <p:spPr>
          <a:xfrm>
            <a:off x="8320418" y="3523582"/>
            <a:ext cx="2910021" cy="1916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2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6"/>
          <p:cNvGrpSpPr/>
          <p:nvPr/>
        </p:nvGrpSpPr>
        <p:grpSpPr>
          <a:xfrm>
            <a:off x="-2267" y="439"/>
            <a:ext cx="12194946" cy="6858712"/>
            <a:chOff x="238125" y="854700"/>
            <a:chExt cx="7142500" cy="4015650"/>
          </a:xfrm>
        </p:grpSpPr>
        <p:sp>
          <p:nvSpPr>
            <p:cNvPr id="92" name="Google Shape;92;p6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" name="Google Shape;111;p6"/>
          <p:cNvSpPr txBox="1">
            <a:spLocks noGrp="1"/>
          </p:cNvSpPr>
          <p:nvPr>
            <p:ph type="subTitle" idx="1"/>
          </p:nvPr>
        </p:nvSpPr>
        <p:spPr>
          <a:xfrm>
            <a:off x="1186646" y="2347536"/>
            <a:ext cx="10043892" cy="3703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6095208" y="720167"/>
            <a:ext cx="5135331" cy="138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/>
          <p:nvPr/>
        </p:nvSpPr>
        <p:spPr>
          <a:xfrm>
            <a:off x="11652274" y="2374348"/>
            <a:ext cx="27302" cy="77950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" name="Google Shape;115;p7"/>
          <p:cNvGrpSpPr/>
          <p:nvPr/>
        </p:nvGrpSpPr>
        <p:grpSpPr>
          <a:xfrm>
            <a:off x="-2267" y="439"/>
            <a:ext cx="12194946" cy="6858712"/>
            <a:chOff x="238125" y="854700"/>
            <a:chExt cx="7142500" cy="4015650"/>
          </a:xfrm>
        </p:grpSpPr>
        <p:sp>
          <p:nvSpPr>
            <p:cNvPr id="116" name="Google Shape;116;p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959876" y="720167"/>
            <a:ext cx="10270663" cy="48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39" name="Google Shape;139;p7"/>
          <p:cNvSpPr txBox="1">
            <a:spLocks noGrp="1"/>
          </p:cNvSpPr>
          <p:nvPr>
            <p:ph type="body" idx="1"/>
          </p:nvPr>
        </p:nvSpPr>
        <p:spPr>
          <a:xfrm>
            <a:off x="959876" y="1662950"/>
            <a:ext cx="10270663" cy="458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8"/>
          <p:cNvGrpSpPr/>
          <p:nvPr/>
        </p:nvGrpSpPr>
        <p:grpSpPr>
          <a:xfrm>
            <a:off x="-2267" y="439"/>
            <a:ext cx="12194946" cy="6858712"/>
            <a:chOff x="238125" y="854700"/>
            <a:chExt cx="7142500" cy="4015650"/>
          </a:xfrm>
        </p:grpSpPr>
        <p:sp>
          <p:nvSpPr>
            <p:cNvPr id="142" name="Google Shape;142;p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61" name="Google Shape;161;p8"/>
          <p:cNvCxnSpPr/>
          <p:nvPr/>
        </p:nvCxnSpPr>
        <p:spPr>
          <a:xfrm>
            <a:off x="-83389" y="720167"/>
            <a:ext cx="12357191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2" name="Google Shape;162;p8"/>
          <p:cNvSpPr/>
          <p:nvPr/>
        </p:nvSpPr>
        <p:spPr>
          <a:xfrm>
            <a:off x="-19397" y="6682647"/>
            <a:ext cx="12212010" cy="208448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8"/>
          <p:cNvSpPr txBox="1">
            <a:spLocks noGrp="1"/>
          </p:cNvSpPr>
          <p:nvPr>
            <p:ph type="title" hasCustomPrompt="1"/>
          </p:nvPr>
        </p:nvSpPr>
        <p:spPr>
          <a:xfrm>
            <a:off x="2357294" y="2172820"/>
            <a:ext cx="7475827" cy="1815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4" name="Google Shape;164;p8"/>
          <p:cNvSpPr txBox="1">
            <a:spLocks noGrp="1"/>
          </p:cNvSpPr>
          <p:nvPr>
            <p:ph type="body" idx="1"/>
          </p:nvPr>
        </p:nvSpPr>
        <p:spPr>
          <a:xfrm>
            <a:off x="3612930" y="3802136"/>
            <a:ext cx="4964554" cy="884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>
            <a:spLocks noGrp="1"/>
          </p:cNvSpPr>
          <p:nvPr>
            <p:ph type="title"/>
          </p:nvPr>
        </p:nvSpPr>
        <p:spPr>
          <a:xfrm>
            <a:off x="415547" y="2868464"/>
            <a:ext cx="11359321" cy="1122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9876" y="720167"/>
            <a:ext cx="10270663" cy="76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9876" y="1583166"/>
            <a:ext cx="10270663" cy="4556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g"/><Relationship Id="rId11" Type="http://schemas.openxmlformats.org/officeDocument/2006/relationships/image" Target="../media/image21.pn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281350563_PROFESSOR_OU_EDUCADOR_LIMITES_E_DESAFIOS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rtalinhadireta.com.br/publico/images/pilares/igipv3u6jbc.pd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rtalinhadireta.com.br/publico/images/pilares/igipv3u6jbc.pdf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10"/>
          <p:cNvGrpSpPr/>
          <p:nvPr/>
        </p:nvGrpSpPr>
        <p:grpSpPr>
          <a:xfrm>
            <a:off x="8571359" y="4382521"/>
            <a:ext cx="3619054" cy="1821091"/>
            <a:chOff x="4319250" y="3137000"/>
            <a:chExt cx="885825" cy="524125"/>
          </a:xfrm>
        </p:grpSpPr>
        <p:sp>
          <p:nvSpPr>
            <p:cNvPr id="172" name="Google Shape;172;p10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0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0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0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0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0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0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0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" name="Google Shape;183;p10"/>
          <p:cNvSpPr txBox="1"/>
          <p:nvPr/>
        </p:nvSpPr>
        <p:spPr>
          <a:xfrm>
            <a:off x="2245341" y="2183595"/>
            <a:ext cx="7918300" cy="1976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DEFINIÇÃO DE CONCEITOS NA EDUCAÇÃO INFANTIL</a:t>
            </a:r>
            <a:endParaRPr sz="3600" b="1" i="0" u="none" strike="noStrike" cap="none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84" name="Google Shape;184;p10"/>
          <p:cNvSpPr txBox="1">
            <a:spLocks noGrp="1"/>
          </p:cNvSpPr>
          <p:nvPr>
            <p:ph type="subTitle" idx="1"/>
          </p:nvPr>
        </p:nvSpPr>
        <p:spPr>
          <a:xfrm>
            <a:off x="7809496" y="4763612"/>
            <a:ext cx="3879095" cy="1205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2000" b="1"/>
              <a:t>Agda Venancio</a:t>
            </a:r>
            <a:endParaRPr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2000" b="1"/>
              <a:t>Conceição Castro</a:t>
            </a:r>
            <a:endParaRPr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2000" b="1"/>
              <a:t>Giullia Venancio</a:t>
            </a:r>
            <a:endParaRPr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2000" b="1"/>
              <a:t>Ione Guterres</a:t>
            </a:r>
            <a:endParaRPr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2000" b="1"/>
              <a:t>Dania Rafaela</a:t>
            </a:r>
            <a:endParaRPr/>
          </a:p>
        </p:txBody>
      </p:sp>
      <p:grpSp>
        <p:nvGrpSpPr>
          <p:cNvPr id="185" name="Google Shape;185;p10"/>
          <p:cNvGrpSpPr/>
          <p:nvPr/>
        </p:nvGrpSpPr>
        <p:grpSpPr>
          <a:xfrm rot="372491" flipH="1">
            <a:off x="808259" y="5566064"/>
            <a:ext cx="793311" cy="901341"/>
            <a:chOff x="5464100" y="4208075"/>
            <a:chExt cx="494625" cy="579650"/>
          </a:xfrm>
        </p:grpSpPr>
        <p:sp>
          <p:nvSpPr>
            <p:cNvPr id="186" name="Google Shape;186;p10"/>
            <p:cNvSpPr/>
            <p:nvPr/>
          </p:nvSpPr>
          <p:spPr>
            <a:xfrm>
              <a:off x="5594650" y="4504850"/>
              <a:ext cx="341250" cy="255800"/>
            </a:xfrm>
            <a:custGeom>
              <a:avLst/>
              <a:gdLst/>
              <a:ahLst/>
              <a:cxnLst/>
              <a:rect l="l" t="t" r="r" b="b"/>
              <a:pathLst>
                <a:path w="13650" h="10232" extrusionOk="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0"/>
            <p:cNvSpPr/>
            <p:nvPr/>
          </p:nvSpPr>
          <p:spPr>
            <a:xfrm>
              <a:off x="5518750" y="4363750"/>
              <a:ext cx="340700" cy="255675"/>
            </a:xfrm>
            <a:custGeom>
              <a:avLst/>
              <a:gdLst/>
              <a:ahLst/>
              <a:cxnLst/>
              <a:rect l="l" t="t" r="r" b="b"/>
              <a:pathLst>
                <a:path w="13628" h="10227" extrusionOk="0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0"/>
            <p:cNvSpPr/>
            <p:nvPr/>
          </p:nvSpPr>
          <p:spPr>
            <a:xfrm>
              <a:off x="5475950" y="4235275"/>
              <a:ext cx="281925" cy="269375"/>
            </a:xfrm>
            <a:custGeom>
              <a:avLst/>
              <a:gdLst/>
              <a:ahLst/>
              <a:cxnLst/>
              <a:rect l="l" t="t" r="r" b="b"/>
              <a:pathLst>
                <a:path w="11277" h="10775" extrusionOk="0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0"/>
            <p:cNvSpPr/>
            <p:nvPr/>
          </p:nvSpPr>
          <p:spPr>
            <a:xfrm>
              <a:off x="5717000" y="4421125"/>
              <a:ext cx="42000" cy="94525"/>
            </a:xfrm>
            <a:custGeom>
              <a:avLst/>
              <a:gdLst/>
              <a:ahLst/>
              <a:cxnLst/>
              <a:rect l="l" t="t" r="r" b="b"/>
              <a:pathLst>
                <a:path w="1680" h="3781" extrusionOk="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0"/>
            <p:cNvSpPr/>
            <p:nvPr/>
          </p:nvSpPr>
          <p:spPr>
            <a:xfrm>
              <a:off x="5750000" y="4392700"/>
              <a:ext cx="46925" cy="98950"/>
            </a:xfrm>
            <a:custGeom>
              <a:avLst/>
              <a:gdLst/>
              <a:ahLst/>
              <a:cxnLst/>
              <a:rect l="l" t="t" r="r" b="b"/>
              <a:pathLst>
                <a:path w="1877" h="3958" extrusionOk="0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0"/>
            <p:cNvSpPr/>
            <p:nvPr/>
          </p:nvSpPr>
          <p:spPr>
            <a:xfrm>
              <a:off x="5795175" y="4403700"/>
              <a:ext cx="30450" cy="52625"/>
            </a:xfrm>
            <a:custGeom>
              <a:avLst/>
              <a:gdLst/>
              <a:ahLst/>
              <a:cxnLst/>
              <a:rect l="l" t="t" r="r" b="b"/>
              <a:pathLst>
                <a:path w="1218" h="2105" extrusionOk="0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0"/>
            <p:cNvSpPr/>
            <p:nvPr/>
          </p:nvSpPr>
          <p:spPr>
            <a:xfrm>
              <a:off x="5783525" y="4580275"/>
              <a:ext cx="38225" cy="81675"/>
            </a:xfrm>
            <a:custGeom>
              <a:avLst/>
              <a:gdLst/>
              <a:ahLst/>
              <a:cxnLst/>
              <a:rect l="l" t="t" r="r" b="b"/>
              <a:pathLst>
                <a:path w="1529" h="3267" extrusionOk="0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0"/>
            <p:cNvSpPr/>
            <p:nvPr/>
          </p:nvSpPr>
          <p:spPr>
            <a:xfrm>
              <a:off x="5824600" y="4544075"/>
              <a:ext cx="49675" cy="96575"/>
            </a:xfrm>
            <a:custGeom>
              <a:avLst/>
              <a:gdLst/>
              <a:ahLst/>
              <a:cxnLst/>
              <a:rect l="l" t="t" r="r" b="b"/>
              <a:pathLst>
                <a:path w="1987" h="3863" extrusionOk="0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0"/>
            <p:cNvSpPr/>
            <p:nvPr/>
          </p:nvSpPr>
          <p:spPr>
            <a:xfrm>
              <a:off x="5876375" y="4540750"/>
              <a:ext cx="23725" cy="54675"/>
            </a:xfrm>
            <a:custGeom>
              <a:avLst/>
              <a:gdLst/>
              <a:ahLst/>
              <a:cxnLst/>
              <a:rect l="l" t="t" r="r" b="b"/>
              <a:pathLst>
                <a:path w="949" h="2187" extrusionOk="0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0"/>
            <p:cNvSpPr/>
            <p:nvPr/>
          </p:nvSpPr>
          <p:spPr>
            <a:xfrm>
              <a:off x="5464100" y="4208075"/>
              <a:ext cx="334850" cy="317675"/>
            </a:xfrm>
            <a:custGeom>
              <a:avLst/>
              <a:gdLst/>
              <a:ahLst/>
              <a:cxnLst/>
              <a:rect l="l" t="t" r="r" b="b"/>
              <a:pathLst>
                <a:path w="13394" h="12707" extrusionOk="0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0"/>
            <p:cNvSpPr/>
            <p:nvPr/>
          </p:nvSpPr>
          <p:spPr>
            <a:xfrm>
              <a:off x="5495775" y="4342975"/>
              <a:ext cx="376800" cy="309500"/>
            </a:xfrm>
            <a:custGeom>
              <a:avLst/>
              <a:gdLst/>
              <a:ahLst/>
              <a:cxnLst/>
              <a:rect l="l" t="t" r="r" b="b"/>
              <a:pathLst>
                <a:path w="15072" h="12380" extrusionOk="0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0"/>
            <p:cNvSpPr/>
            <p:nvPr/>
          </p:nvSpPr>
          <p:spPr>
            <a:xfrm>
              <a:off x="5582050" y="4477650"/>
              <a:ext cx="376675" cy="310075"/>
            </a:xfrm>
            <a:custGeom>
              <a:avLst/>
              <a:gdLst/>
              <a:ahLst/>
              <a:cxnLst/>
              <a:rect l="l" t="t" r="r" b="b"/>
              <a:pathLst>
                <a:path w="15067" h="12403" extrusionOk="0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" name="Google Shape;198;p10"/>
          <p:cNvGrpSpPr/>
          <p:nvPr/>
        </p:nvGrpSpPr>
        <p:grpSpPr>
          <a:xfrm>
            <a:off x="9619023" y="6192705"/>
            <a:ext cx="1715945" cy="234754"/>
            <a:chOff x="4345425" y="2175475"/>
            <a:chExt cx="800750" cy="176025"/>
          </a:xfrm>
        </p:grpSpPr>
        <p:sp>
          <p:nvSpPr>
            <p:cNvPr id="199" name="Google Shape;199;p1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" name="Google Shape;201;p10"/>
          <p:cNvGrpSpPr/>
          <p:nvPr/>
        </p:nvGrpSpPr>
        <p:grpSpPr>
          <a:xfrm>
            <a:off x="3075675" y="1850195"/>
            <a:ext cx="6257633" cy="234754"/>
            <a:chOff x="4345425" y="2175475"/>
            <a:chExt cx="800750" cy="176025"/>
          </a:xfrm>
        </p:grpSpPr>
        <p:sp>
          <p:nvSpPr>
            <p:cNvPr id="202" name="Google Shape;202;p1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04;p10"/>
          <p:cNvGrpSpPr/>
          <p:nvPr/>
        </p:nvGrpSpPr>
        <p:grpSpPr>
          <a:xfrm>
            <a:off x="3999966" y="4289281"/>
            <a:ext cx="4095463" cy="234754"/>
            <a:chOff x="4345425" y="2175475"/>
            <a:chExt cx="800750" cy="176025"/>
          </a:xfrm>
        </p:grpSpPr>
        <p:sp>
          <p:nvSpPr>
            <p:cNvPr id="205" name="Google Shape;205;p1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7" name="Google Shape;207;p10"/>
          <p:cNvSpPr txBox="1"/>
          <p:nvPr/>
        </p:nvSpPr>
        <p:spPr>
          <a:xfrm>
            <a:off x="904619" y="698734"/>
            <a:ext cx="1084600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Universidade Federal do Maranhão – UFMA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Centro de Ciências Sociais –CCSo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Grupo de Estudos e Pesquisa Educação, Infância &amp; Docência - GEPEID</a:t>
            </a:r>
            <a:endParaRPr/>
          </a:p>
        </p:txBody>
      </p:sp>
      <p:sp>
        <p:nvSpPr>
          <p:cNvPr id="208" name="Google Shape;208;p10"/>
          <p:cNvSpPr txBox="1"/>
          <p:nvPr/>
        </p:nvSpPr>
        <p:spPr>
          <a:xfrm>
            <a:off x="5500892" y="6066551"/>
            <a:ext cx="89159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São Luís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10" descr="Ver a imagem de orige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3584" y="86451"/>
            <a:ext cx="1606205" cy="612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9"/>
          <p:cNvSpPr txBox="1">
            <a:spLocks noGrp="1"/>
          </p:cNvSpPr>
          <p:nvPr>
            <p:ph type="title"/>
          </p:nvPr>
        </p:nvSpPr>
        <p:spPr>
          <a:xfrm>
            <a:off x="1083725" y="525537"/>
            <a:ext cx="6799033" cy="48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 sz="4400"/>
              <a:t>INSTITUIÇÃO ESCOLAR</a:t>
            </a:r>
            <a:endParaRPr sz="4400"/>
          </a:p>
        </p:txBody>
      </p:sp>
      <p:sp>
        <p:nvSpPr>
          <p:cNvPr id="412" name="Google Shape;412;p19"/>
          <p:cNvSpPr txBox="1">
            <a:spLocks noGrp="1"/>
          </p:cNvSpPr>
          <p:nvPr>
            <p:ph type="body" idx="1"/>
          </p:nvPr>
        </p:nvSpPr>
        <p:spPr>
          <a:xfrm>
            <a:off x="991278" y="1414515"/>
            <a:ext cx="10270663" cy="458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lvl="0" indent="0" algn="just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pt-BR" sz="2200">
                <a:solidFill>
                  <a:srgbClr val="093660"/>
                </a:solidFill>
                <a:latin typeface="Itim"/>
                <a:ea typeface="Itim"/>
                <a:cs typeface="Itim"/>
                <a:sym typeface="Itim"/>
              </a:rPr>
              <a:t>A palavra “instituição” deriva do latim institutio, </a:t>
            </a:r>
            <a:r>
              <a:rPr lang="pt-BR" sz="2200" i="1">
                <a:solidFill>
                  <a:srgbClr val="093660"/>
                </a:solidFill>
                <a:latin typeface="Itim"/>
                <a:ea typeface="Itim"/>
                <a:cs typeface="Itim"/>
                <a:sym typeface="Itim"/>
              </a:rPr>
              <a:t>onis</a:t>
            </a:r>
            <a:r>
              <a:rPr lang="pt-BR" sz="2200">
                <a:solidFill>
                  <a:srgbClr val="093660"/>
                </a:solidFill>
                <a:latin typeface="Itim"/>
                <a:ea typeface="Itim"/>
                <a:cs typeface="Itim"/>
                <a:sym typeface="Itim"/>
              </a:rPr>
              <a:t>. Este vocábulo apresenta uma variação de significados que podem ser agrupados em quatro acepções: “1. Disposição; plano; arranjo. 2. Instrução; ensino; educação. 3. Criação; formação. 4. Método; sistema; escola; seita; doutrina” (SAVIANI, 2005 apud TORRINHA, 1945, p. 434). </a:t>
            </a:r>
            <a:endParaRPr/>
          </a:p>
          <a:p>
            <a:pPr marL="152400" lvl="0" indent="0" algn="just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2000">
              <a:solidFill>
                <a:srgbClr val="093660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413" name="Google Shape;413;p19"/>
          <p:cNvGrpSpPr/>
          <p:nvPr/>
        </p:nvGrpSpPr>
        <p:grpSpPr>
          <a:xfrm flipH="1">
            <a:off x="940680" y="1158163"/>
            <a:ext cx="3656642" cy="234754"/>
            <a:chOff x="4345425" y="2175475"/>
            <a:chExt cx="800750" cy="176025"/>
          </a:xfrm>
        </p:grpSpPr>
        <p:sp>
          <p:nvSpPr>
            <p:cNvPr id="414" name="Google Shape;414;p19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9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6" name="Google Shape;416;p19"/>
          <p:cNvGrpSpPr/>
          <p:nvPr/>
        </p:nvGrpSpPr>
        <p:grpSpPr>
          <a:xfrm rot="6890719">
            <a:off x="10909621" y="2989676"/>
            <a:ext cx="1124202" cy="536446"/>
            <a:chOff x="-583650" y="3109250"/>
            <a:chExt cx="570275" cy="272025"/>
          </a:xfrm>
        </p:grpSpPr>
        <p:sp>
          <p:nvSpPr>
            <p:cNvPr id="417" name="Google Shape;417;p19"/>
            <p:cNvSpPr/>
            <p:nvPr/>
          </p:nvSpPr>
          <p:spPr>
            <a:xfrm>
              <a:off x="-583650" y="3186975"/>
              <a:ext cx="570275" cy="194300"/>
            </a:xfrm>
            <a:custGeom>
              <a:avLst/>
              <a:gdLst/>
              <a:ahLst/>
              <a:cxnLst/>
              <a:rect l="l" t="t" r="r" b="b"/>
              <a:pathLst>
                <a:path w="22811" h="7772" extrusionOk="0">
                  <a:moveTo>
                    <a:pt x="22543" y="6377"/>
                  </a:moveTo>
                  <a:lnTo>
                    <a:pt x="22543" y="6377"/>
                  </a:lnTo>
                  <a:cubicBezTo>
                    <a:pt x="22536" y="6381"/>
                    <a:pt x="22532" y="6384"/>
                    <a:pt x="22525" y="6384"/>
                  </a:cubicBezTo>
                  <a:cubicBezTo>
                    <a:pt x="22190" y="6488"/>
                    <a:pt x="21851" y="6580"/>
                    <a:pt x="21513" y="6669"/>
                  </a:cubicBezTo>
                  <a:cubicBezTo>
                    <a:pt x="21762" y="6905"/>
                    <a:pt x="22083" y="7030"/>
                    <a:pt x="22322" y="7030"/>
                  </a:cubicBezTo>
                  <a:cubicBezTo>
                    <a:pt x="22632" y="7030"/>
                    <a:pt x="22810" y="6822"/>
                    <a:pt x="22543" y="6377"/>
                  </a:cubicBezTo>
                  <a:close/>
                  <a:moveTo>
                    <a:pt x="12021" y="1"/>
                  </a:moveTo>
                  <a:cubicBezTo>
                    <a:pt x="9332" y="1"/>
                    <a:pt x="6501" y="875"/>
                    <a:pt x="4639" y="2230"/>
                  </a:cubicBezTo>
                  <a:cubicBezTo>
                    <a:pt x="4539" y="2301"/>
                    <a:pt x="4393" y="2333"/>
                    <a:pt x="4222" y="2333"/>
                  </a:cubicBezTo>
                  <a:cubicBezTo>
                    <a:pt x="3909" y="2333"/>
                    <a:pt x="3520" y="2226"/>
                    <a:pt x="3221" y="2087"/>
                  </a:cubicBezTo>
                  <a:cubicBezTo>
                    <a:pt x="1672" y="3100"/>
                    <a:pt x="860" y="4609"/>
                    <a:pt x="175" y="6448"/>
                  </a:cubicBezTo>
                  <a:cubicBezTo>
                    <a:pt x="0" y="6923"/>
                    <a:pt x="924" y="7771"/>
                    <a:pt x="1455" y="7771"/>
                  </a:cubicBezTo>
                  <a:cubicBezTo>
                    <a:pt x="1605" y="7771"/>
                    <a:pt x="1719" y="7707"/>
                    <a:pt x="1776" y="7553"/>
                  </a:cubicBezTo>
                  <a:cubicBezTo>
                    <a:pt x="2507" y="5593"/>
                    <a:pt x="3345" y="4002"/>
                    <a:pt x="5328" y="3100"/>
                  </a:cubicBezTo>
                  <a:cubicBezTo>
                    <a:pt x="6989" y="2348"/>
                    <a:pt x="8897" y="1905"/>
                    <a:pt x="10687" y="1599"/>
                  </a:cubicBezTo>
                  <a:cubicBezTo>
                    <a:pt x="11486" y="1463"/>
                    <a:pt x="12313" y="1374"/>
                    <a:pt x="13137" y="1374"/>
                  </a:cubicBezTo>
                  <a:cubicBezTo>
                    <a:pt x="14481" y="1374"/>
                    <a:pt x="15814" y="1610"/>
                    <a:pt x="17012" y="2255"/>
                  </a:cubicBezTo>
                  <a:cubicBezTo>
                    <a:pt x="17700" y="2626"/>
                    <a:pt x="18321" y="3100"/>
                    <a:pt x="18888" y="3638"/>
                  </a:cubicBezTo>
                  <a:cubicBezTo>
                    <a:pt x="17733" y="1042"/>
                    <a:pt x="14962" y="1"/>
                    <a:pt x="12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9"/>
            <p:cNvSpPr/>
            <p:nvPr/>
          </p:nvSpPr>
          <p:spPr>
            <a:xfrm>
              <a:off x="-198800" y="3109250"/>
              <a:ext cx="181150" cy="265500"/>
            </a:xfrm>
            <a:custGeom>
              <a:avLst/>
              <a:gdLst/>
              <a:ahLst/>
              <a:cxnLst/>
              <a:rect l="l" t="t" r="r" b="b"/>
              <a:pathLst>
                <a:path w="7246" h="10620" extrusionOk="0">
                  <a:moveTo>
                    <a:pt x="3302" y="1"/>
                  </a:moveTo>
                  <a:cubicBezTo>
                    <a:pt x="3137" y="1"/>
                    <a:pt x="3098" y="190"/>
                    <a:pt x="3359" y="697"/>
                  </a:cubicBezTo>
                  <a:cubicBezTo>
                    <a:pt x="3552" y="1067"/>
                    <a:pt x="3733" y="1441"/>
                    <a:pt x="3908" y="1816"/>
                  </a:cubicBezTo>
                  <a:cubicBezTo>
                    <a:pt x="4129" y="1694"/>
                    <a:pt x="4375" y="1588"/>
                    <a:pt x="4585" y="1523"/>
                  </a:cubicBezTo>
                  <a:cubicBezTo>
                    <a:pt x="4467" y="1285"/>
                    <a:pt x="4347" y="1042"/>
                    <a:pt x="4225" y="804"/>
                  </a:cubicBezTo>
                  <a:cubicBezTo>
                    <a:pt x="4008" y="383"/>
                    <a:pt x="3530" y="1"/>
                    <a:pt x="3302" y="1"/>
                  </a:cubicBezTo>
                  <a:close/>
                  <a:moveTo>
                    <a:pt x="6906" y="7874"/>
                  </a:moveTo>
                  <a:cubicBezTo>
                    <a:pt x="6860" y="8145"/>
                    <a:pt x="6743" y="8406"/>
                    <a:pt x="6504" y="8648"/>
                  </a:cubicBezTo>
                  <a:cubicBezTo>
                    <a:pt x="6675" y="8858"/>
                    <a:pt x="6842" y="9069"/>
                    <a:pt x="7006" y="9283"/>
                  </a:cubicBezTo>
                  <a:cubicBezTo>
                    <a:pt x="7064" y="9357"/>
                    <a:pt x="7110" y="9421"/>
                    <a:pt x="7149" y="9486"/>
                  </a:cubicBezTo>
                  <a:cubicBezTo>
                    <a:pt x="7245" y="9429"/>
                    <a:pt x="7214" y="9169"/>
                    <a:pt x="7199" y="9112"/>
                  </a:cubicBezTo>
                  <a:cubicBezTo>
                    <a:pt x="7110" y="8698"/>
                    <a:pt x="7010" y="8284"/>
                    <a:pt x="6906" y="7874"/>
                  </a:cubicBezTo>
                  <a:close/>
                  <a:moveTo>
                    <a:pt x="3979" y="8327"/>
                  </a:moveTo>
                  <a:cubicBezTo>
                    <a:pt x="2742" y="8595"/>
                    <a:pt x="1490" y="8773"/>
                    <a:pt x="217" y="8862"/>
                  </a:cubicBezTo>
                  <a:cubicBezTo>
                    <a:pt x="0" y="8876"/>
                    <a:pt x="14" y="9194"/>
                    <a:pt x="142" y="9550"/>
                  </a:cubicBezTo>
                  <a:cubicBezTo>
                    <a:pt x="324" y="9490"/>
                    <a:pt x="509" y="9447"/>
                    <a:pt x="677" y="9433"/>
                  </a:cubicBezTo>
                  <a:cubicBezTo>
                    <a:pt x="1761" y="9336"/>
                    <a:pt x="2834" y="9194"/>
                    <a:pt x="3904" y="8983"/>
                  </a:cubicBezTo>
                  <a:cubicBezTo>
                    <a:pt x="4044" y="8958"/>
                    <a:pt x="4724" y="8904"/>
                    <a:pt x="5042" y="8798"/>
                  </a:cubicBezTo>
                  <a:cubicBezTo>
                    <a:pt x="4603" y="8748"/>
                    <a:pt x="4129" y="8570"/>
                    <a:pt x="3979" y="8327"/>
                  </a:cubicBezTo>
                  <a:close/>
                  <a:moveTo>
                    <a:pt x="5665" y="9222"/>
                  </a:moveTo>
                  <a:cubicBezTo>
                    <a:pt x="5017" y="9533"/>
                    <a:pt x="4261" y="9678"/>
                    <a:pt x="3605" y="9824"/>
                  </a:cubicBezTo>
                  <a:cubicBezTo>
                    <a:pt x="2606" y="10046"/>
                    <a:pt x="1600" y="10213"/>
                    <a:pt x="588" y="10334"/>
                  </a:cubicBezTo>
                  <a:cubicBezTo>
                    <a:pt x="731" y="10506"/>
                    <a:pt x="884" y="10619"/>
                    <a:pt x="1023" y="10619"/>
                  </a:cubicBezTo>
                  <a:cubicBezTo>
                    <a:pt x="1027" y="10619"/>
                    <a:pt x="1034" y="10619"/>
                    <a:pt x="1037" y="10616"/>
                  </a:cubicBezTo>
                  <a:cubicBezTo>
                    <a:pt x="2767" y="10495"/>
                    <a:pt x="4454" y="10217"/>
                    <a:pt x="6119" y="9778"/>
                  </a:cubicBezTo>
                  <a:cubicBezTo>
                    <a:pt x="6068" y="9732"/>
                    <a:pt x="6022" y="9682"/>
                    <a:pt x="5979" y="9625"/>
                  </a:cubicBezTo>
                  <a:cubicBezTo>
                    <a:pt x="5876" y="9493"/>
                    <a:pt x="5769" y="9357"/>
                    <a:pt x="5665" y="922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-227425" y="3145900"/>
              <a:ext cx="203250" cy="225300"/>
            </a:xfrm>
            <a:custGeom>
              <a:avLst/>
              <a:gdLst/>
              <a:ahLst/>
              <a:cxnLst/>
              <a:rect l="l" t="t" r="r" b="b"/>
              <a:pathLst>
                <a:path w="8130" h="9012" extrusionOk="0">
                  <a:moveTo>
                    <a:pt x="5053" y="350"/>
                  </a:moveTo>
                  <a:cubicBezTo>
                    <a:pt x="4689" y="557"/>
                    <a:pt x="4397" y="814"/>
                    <a:pt x="4472" y="992"/>
                  </a:cubicBezTo>
                  <a:cubicBezTo>
                    <a:pt x="4850" y="1897"/>
                    <a:pt x="5199" y="2825"/>
                    <a:pt x="5502" y="3762"/>
                  </a:cubicBezTo>
                  <a:cubicBezTo>
                    <a:pt x="6101" y="4443"/>
                    <a:pt x="6568" y="5264"/>
                    <a:pt x="6846" y="6237"/>
                  </a:cubicBezTo>
                  <a:cubicBezTo>
                    <a:pt x="6889" y="6287"/>
                    <a:pt x="6935" y="6341"/>
                    <a:pt x="6978" y="6390"/>
                  </a:cubicBezTo>
                  <a:cubicBezTo>
                    <a:pt x="7024" y="6376"/>
                    <a:pt x="7067" y="6362"/>
                    <a:pt x="7110" y="6351"/>
                  </a:cubicBezTo>
                  <a:cubicBezTo>
                    <a:pt x="6632" y="4276"/>
                    <a:pt x="5951" y="2276"/>
                    <a:pt x="5053" y="350"/>
                  </a:cubicBezTo>
                  <a:close/>
                  <a:moveTo>
                    <a:pt x="6069" y="1"/>
                  </a:moveTo>
                  <a:cubicBezTo>
                    <a:pt x="5976" y="1"/>
                    <a:pt x="5859" y="22"/>
                    <a:pt x="5730" y="57"/>
                  </a:cubicBezTo>
                  <a:cubicBezTo>
                    <a:pt x="6718" y="2093"/>
                    <a:pt x="7488" y="4219"/>
                    <a:pt x="8051" y="6408"/>
                  </a:cubicBezTo>
                  <a:cubicBezTo>
                    <a:pt x="8130" y="5909"/>
                    <a:pt x="7966" y="5371"/>
                    <a:pt x="7830" y="4810"/>
                  </a:cubicBezTo>
                  <a:cubicBezTo>
                    <a:pt x="7431" y="3192"/>
                    <a:pt x="6893" y="1619"/>
                    <a:pt x="6251" y="79"/>
                  </a:cubicBezTo>
                  <a:cubicBezTo>
                    <a:pt x="6229" y="22"/>
                    <a:pt x="6162" y="1"/>
                    <a:pt x="6069" y="1"/>
                  </a:cubicBezTo>
                  <a:close/>
                  <a:moveTo>
                    <a:pt x="1287" y="8084"/>
                  </a:moveTo>
                  <a:cubicBezTo>
                    <a:pt x="1012" y="8180"/>
                    <a:pt x="745" y="8323"/>
                    <a:pt x="556" y="8501"/>
                  </a:cubicBezTo>
                  <a:cubicBezTo>
                    <a:pt x="467" y="8584"/>
                    <a:pt x="0" y="9011"/>
                    <a:pt x="364" y="9011"/>
                  </a:cubicBezTo>
                  <a:cubicBezTo>
                    <a:pt x="378" y="9011"/>
                    <a:pt x="396" y="9011"/>
                    <a:pt x="413" y="9008"/>
                  </a:cubicBezTo>
                  <a:cubicBezTo>
                    <a:pt x="856" y="8969"/>
                    <a:pt x="1295" y="8922"/>
                    <a:pt x="1733" y="8868"/>
                  </a:cubicBezTo>
                  <a:cubicBezTo>
                    <a:pt x="1555" y="8658"/>
                    <a:pt x="1387" y="8358"/>
                    <a:pt x="1287" y="808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9"/>
            <p:cNvSpPr/>
            <p:nvPr/>
          </p:nvSpPr>
          <p:spPr>
            <a:xfrm>
              <a:off x="-56275" y="3301800"/>
              <a:ext cx="3325" cy="4475"/>
            </a:xfrm>
            <a:custGeom>
              <a:avLst/>
              <a:gdLst/>
              <a:ahLst/>
              <a:cxnLst/>
              <a:rect l="l" t="t" r="r" b="b"/>
              <a:pathLst>
                <a:path w="133" h="179" extrusionOk="0">
                  <a:moveTo>
                    <a:pt x="0" y="1"/>
                  </a:moveTo>
                  <a:lnTo>
                    <a:pt x="0" y="1"/>
                  </a:lnTo>
                  <a:cubicBezTo>
                    <a:pt x="18" y="62"/>
                    <a:pt x="33" y="119"/>
                    <a:pt x="47" y="179"/>
                  </a:cubicBezTo>
                  <a:cubicBezTo>
                    <a:pt x="76" y="169"/>
                    <a:pt x="104" y="162"/>
                    <a:pt x="132" y="154"/>
                  </a:cubicBezTo>
                  <a:cubicBezTo>
                    <a:pt x="89" y="105"/>
                    <a:pt x="43" y="5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9"/>
            <p:cNvSpPr/>
            <p:nvPr/>
          </p:nvSpPr>
          <p:spPr>
            <a:xfrm>
              <a:off x="-195250" y="3147325"/>
              <a:ext cx="169125" cy="220300"/>
            </a:xfrm>
            <a:custGeom>
              <a:avLst/>
              <a:gdLst/>
              <a:ahLst/>
              <a:cxnLst/>
              <a:rect l="l" t="t" r="r" b="b"/>
              <a:pathLst>
                <a:path w="6765" h="8812" extrusionOk="0">
                  <a:moveTo>
                    <a:pt x="4443" y="0"/>
                  </a:moveTo>
                  <a:cubicBezTo>
                    <a:pt x="4233" y="65"/>
                    <a:pt x="3987" y="171"/>
                    <a:pt x="3766" y="293"/>
                  </a:cubicBezTo>
                  <a:cubicBezTo>
                    <a:pt x="4664" y="2219"/>
                    <a:pt x="5345" y="4219"/>
                    <a:pt x="5823" y="6294"/>
                  </a:cubicBezTo>
                  <a:cubicBezTo>
                    <a:pt x="5780" y="6305"/>
                    <a:pt x="5737" y="6319"/>
                    <a:pt x="5691" y="6333"/>
                  </a:cubicBezTo>
                  <a:cubicBezTo>
                    <a:pt x="5920" y="6590"/>
                    <a:pt x="6140" y="6858"/>
                    <a:pt x="6362" y="7125"/>
                  </a:cubicBezTo>
                  <a:cubicBezTo>
                    <a:pt x="6601" y="6883"/>
                    <a:pt x="6718" y="6622"/>
                    <a:pt x="6764" y="6351"/>
                  </a:cubicBezTo>
                  <a:cubicBezTo>
                    <a:pt x="6201" y="4162"/>
                    <a:pt x="5431" y="2036"/>
                    <a:pt x="4443" y="0"/>
                  </a:cubicBezTo>
                  <a:close/>
                  <a:moveTo>
                    <a:pt x="4900" y="7275"/>
                  </a:moveTo>
                  <a:cubicBezTo>
                    <a:pt x="4582" y="7381"/>
                    <a:pt x="3902" y="7435"/>
                    <a:pt x="3762" y="7460"/>
                  </a:cubicBezTo>
                  <a:cubicBezTo>
                    <a:pt x="2692" y="7671"/>
                    <a:pt x="1619" y="7813"/>
                    <a:pt x="535" y="7910"/>
                  </a:cubicBezTo>
                  <a:cubicBezTo>
                    <a:pt x="367" y="7924"/>
                    <a:pt x="182" y="7967"/>
                    <a:pt x="0" y="8027"/>
                  </a:cubicBezTo>
                  <a:cubicBezTo>
                    <a:pt x="100" y="8301"/>
                    <a:pt x="268" y="8601"/>
                    <a:pt x="446" y="8811"/>
                  </a:cubicBezTo>
                  <a:cubicBezTo>
                    <a:pt x="1458" y="8690"/>
                    <a:pt x="2464" y="8523"/>
                    <a:pt x="3463" y="8301"/>
                  </a:cubicBezTo>
                  <a:cubicBezTo>
                    <a:pt x="4119" y="8155"/>
                    <a:pt x="4875" y="8010"/>
                    <a:pt x="5523" y="7699"/>
                  </a:cubicBezTo>
                  <a:cubicBezTo>
                    <a:pt x="5416" y="7564"/>
                    <a:pt x="5306" y="7424"/>
                    <a:pt x="5196" y="7286"/>
                  </a:cubicBezTo>
                  <a:lnTo>
                    <a:pt x="5128" y="7286"/>
                  </a:lnTo>
                  <a:cubicBezTo>
                    <a:pt x="5053" y="7286"/>
                    <a:pt x="4978" y="7282"/>
                    <a:pt x="4900" y="727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9"/>
            <p:cNvSpPr/>
            <p:nvPr/>
          </p:nvSpPr>
          <p:spPr>
            <a:xfrm>
              <a:off x="-65375" y="3305650"/>
              <a:ext cx="29200" cy="34150"/>
            </a:xfrm>
            <a:custGeom>
              <a:avLst/>
              <a:gdLst/>
              <a:ahLst/>
              <a:cxnLst/>
              <a:rect l="l" t="t" r="r" b="b"/>
              <a:pathLst>
                <a:path w="1168" h="1366" extrusionOk="0">
                  <a:moveTo>
                    <a:pt x="496" y="0"/>
                  </a:moveTo>
                  <a:cubicBezTo>
                    <a:pt x="468" y="8"/>
                    <a:pt x="440" y="15"/>
                    <a:pt x="411" y="25"/>
                  </a:cubicBezTo>
                  <a:cubicBezTo>
                    <a:pt x="457" y="204"/>
                    <a:pt x="500" y="389"/>
                    <a:pt x="532" y="578"/>
                  </a:cubicBezTo>
                  <a:cubicBezTo>
                    <a:pt x="578" y="828"/>
                    <a:pt x="333" y="938"/>
                    <a:pt x="1" y="953"/>
                  </a:cubicBezTo>
                  <a:cubicBezTo>
                    <a:pt x="111" y="1091"/>
                    <a:pt x="221" y="1231"/>
                    <a:pt x="328" y="1366"/>
                  </a:cubicBezTo>
                  <a:cubicBezTo>
                    <a:pt x="624" y="1227"/>
                    <a:pt x="899" y="1052"/>
                    <a:pt x="1131" y="828"/>
                  </a:cubicBezTo>
                  <a:cubicBezTo>
                    <a:pt x="1146" y="817"/>
                    <a:pt x="1156" y="806"/>
                    <a:pt x="1167" y="792"/>
                  </a:cubicBezTo>
                  <a:cubicBezTo>
                    <a:pt x="945" y="525"/>
                    <a:pt x="725" y="257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9"/>
            <p:cNvSpPr/>
            <p:nvPr/>
          </p:nvSpPr>
          <p:spPr>
            <a:xfrm>
              <a:off x="-517950" y="3165500"/>
              <a:ext cx="439050" cy="151925"/>
            </a:xfrm>
            <a:custGeom>
              <a:avLst/>
              <a:gdLst/>
              <a:ahLst/>
              <a:cxnLst/>
              <a:rect l="l" t="t" r="r" b="b"/>
              <a:pathLst>
                <a:path w="17562" h="6077" extrusionOk="0">
                  <a:moveTo>
                    <a:pt x="8412" y="1"/>
                  </a:moveTo>
                  <a:cubicBezTo>
                    <a:pt x="5492" y="1"/>
                    <a:pt x="2599" y="667"/>
                    <a:pt x="186" y="2422"/>
                  </a:cubicBezTo>
                  <a:cubicBezTo>
                    <a:pt x="0" y="2561"/>
                    <a:pt x="232" y="2775"/>
                    <a:pt x="593" y="2946"/>
                  </a:cubicBezTo>
                  <a:cubicBezTo>
                    <a:pt x="909" y="2732"/>
                    <a:pt x="1263" y="2543"/>
                    <a:pt x="1651" y="2379"/>
                  </a:cubicBezTo>
                  <a:cubicBezTo>
                    <a:pt x="3759" y="1474"/>
                    <a:pt x="6223" y="932"/>
                    <a:pt x="8497" y="750"/>
                  </a:cubicBezTo>
                  <a:cubicBezTo>
                    <a:pt x="8808" y="725"/>
                    <a:pt x="9108" y="714"/>
                    <a:pt x="9403" y="714"/>
                  </a:cubicBezTo>
                  <a:cubicBezTo>
                    <a:pt x="12752" y="714"/>
                    <a:pt x="15340" y="2265"/>
                    <a:pt x="17562" y="4494"/>
                  </a:cubicBezTo>
                  <a:cubicBezTo>
                    <a:pt x="17430" y="3984"/>
                    <a:pt x="17284" y="3478"/>
                    <a:pt x="17123" y="2978"/>
                  </a:cubicBezTo>
                  <a:cubicBezTo>
                    <a:pt x="15668" y="1327"/>
                    <a:pt x="13418" y="471"/>
                    <a:pt x="11065" y="172"/>
                  </a:cubicBezTo>
                  <a:cubicBezTo>
                    <a:pt x="10188" y="62"/>
                    <a:pt x="9300" y="1"/>
                    <a:pt x="8412" y="1"/>
                  </a:cubicBezTo>
                  <a:close/>
                  <a:moveTo>
                    <a:pt x="16260" y="4497"/>
                  </a:moveTo>
                  <a:lnTo>
                    <a:pt x="16260" y="4497"/>
                  </a:lnTo>
                  <a:cubicBezTo>
                    <a:pt x="16460" y="4939"/>
                    <a:pt x="16609" y="5432"/>
                    <a:pt x="16706" y="5966"/>
                  </a:cubicBezTo>
                  <a:cubicBezTo>
                    <a:pt x="16713" y="6006"/>
                    <a:pt x="16728" y="6042"/>
                    <a:pt x="16745" y="6077"/>
                  </a:cubicBezTo>
                  <a:cubicBezTo>
                    <a:pt x="17016" y="6016"/>
                    <a:pt x="17287" y="5952"/>
                    <a:pt x="17558" y="5888"/>
                  </a:cubicBezTo>
                  <a:cubicBezTo>
                    <a:pt x="17148" y="5400"/>
                    <a:pt x="16720" y="4929"/>
                    <a:pt x="16260" y="449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9"/>
            <p:cNvSpPr/>
            <p:nvPr/>
          </p:nvSpPr>
          <p:spPr>
            <a:xfrm>
              <a:off x="-503150" y="3183350"/>
              <a:ext cx="432275" cy="129350"/>
            </a:xfrm>
            <a:custGeom>
              <a:avLst/>
              <a:gdLst/>
              <a:ahLst/>
              <a:cxnLst/>
              <a:rect l="l" t="t" r="r" b="b"/>
              <a:pathLst>
                <a:path w="17291" h="5174" extrusionOk="0">
                  <a:moveTo>
                    <a:pt x="8811" y="0"/>
                  </a:moveTo>
                  <a:cubicBezTo>
                    <a:pt x="8516" y="0"/>
                    <a:pt x="8216" y="11"/>
                    <a:pt x="7905" y="36"/>
                  </a:cubicBezTo>
                  <a:cubicBezTo>
                    <a:pt x="5631" y="218"/>
                    <a:pt x="3167" y="760"/>
                    <a:pt x="1059" y="1665"/>
                  </a:cubicBezTo>
                  <a:cubicBezTo>
                    <a:pt x="671" y="1829"/>
                    <a:pt x="317" y="2018"/>
                    <a:pt x="1" y="2232"/>
                  </a:cubicBezTo>
                  <a:cubicBezTo>
                    <a:pt x="300" y="2371"/>
                    <a:pt x="689" y="2478"/>
                    <a:pt x="1002" y="2478"/>
                  </a:cubicBezTo>
                  <a:cubicBezTo>
                    <a:pt x="1173" y="2478"/>
                    <a:pt x="1319" y="2446"/>
                    <a:pt x="1419" y="2375"/>
                  </a:cubicBezTo>
                  <a:cubicBezTo>
                    <a:pt x="3281" y="1020"/>
                    <a:pt x="6112" y="146"/>
                    <a:pt x="8801" y="146"/>
                  </a:cubicBezTo>
                  <a:cubicBezTo>
                    <a:pt x="11742" y="146"/>
                    <a:pt x="14513" y="1187"/>
                    <a:pt x="15668" y="3783"/>
                  </a:cubicBezTo>
                  <a:cubicBezTo>
                    <a:pt x="16128" y="4215"/>
                    <a:pt x="16556" y="4686"/>
                    <a:pt x="16966" y="5174"/>
                  </a:cubicBezTo>
                  <a:cubicBezTo>
                    <a:pt x="17073" y="5145"/>
                    <a:pt x="17184" y="5117"/>
                    <a:pt x="17291" y="5088"/>
                  </a:cubicBezTo>
                  <a:cubicBezTo>
                    <a:pt x="17251" y="4943"/>
                    <a:pt x="17216" y="4807"/>
                    <a:pt x="17202" y="4739"/>
                  </a:cubicBezTo>
                  <a:cubicBezTo>
                    <a:pt x="17130" y="4418"/>
                    <a:pt x="17055" y="4097"/>
                    <a:pt x="16970" y="3780"/>
                  </a:cubicBezTo>
                  <a:cubicBezTo>
                    <a:pt x="14748" y="1551"/>
                    <a:pt x="12160" y="0"/>
                    <a:pt x="881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9"/>
            <p:cNvSpPr/>
            <p:nvPr/>
          </p:nvSpPr>
          <p:spPr>
            <a:xfrm>
              <a:off x="-99325" y="3312675"/>
              <a:ext cx="30775" cy="16525"/>
            </a:xfrm>
            <a:custGeom>
              <a:avLst/>
              <a:gdLst/>
              <a:ahLst/>
              <a:cxnLst/>
              <a:rect l="l" t="t" r="r" b="b"/>
              <a:pathLst>
                <a:path w="1231" h="661" extrusionOk="0">
                  <a:moveTo>
                    <a:pt x="813" y="1"/>
                  </a:moveTo>
                  <a:cubicBezTo>
                    <a:pt x="542" y="65"/>
                    <a:pt x="271" y="129"/>
                    <a:pt x="0" y="190"/>
                  </a:cubicBezTo>
                  <a:cubicBezTo>
                    <a:pt x="150" y="433"/>
                    <a:pt x="624" y="611"/>
                    <a:pt x="1063" y="661"/>
                  </a:cubicBezTo>
                  <a:cubicBezTo>
                    <a:pt x="1141" y="632"/>
                    <a:pt x="1199" y="600"/>
                    <a:pt x="1216" y="568"/>
                  </a:cubicBezTo>
                  <a:cubicBezTo>
                    <a:pt x="1223" y="554"/>
                    <a:pt x="1227" y="532"/>
                    <a:pt x="1230" y="511"/>
                  </a:cubicBezTo>
                  <a:cubicBezTo>
                    <a:pt x="1092" y="340"/>
                    <a:pt x="952" y="168"/>
                    <a:pt x="81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-79000" y="3310550"/>
              <a:ext cx="10800" cy="14900"/>
            </a:xfrm>
            <a:custGeom>
              <a:avLst/>
              <a:gdLst/>
              <a:ahLst/>
              <a:cxnLst/>
              <a:rect l="l" t="t" r="r" b="b"/>
              <a:pathLst>
                <a:path w="432" h="596" extrusionOk="0">
                  <a:moveTo>
                    <a:pt x="325" y="0"/>
                  </a:moveTo>
                  <a:cubicBezTo>
                    <a:pt x="218" y="29"/>
                    <a:pt x="107" y="57"/>
                    <a:pt x="0" y="86"/>
                  </a:cubicBezTo>
                  <a:cubicBezTo>
                    <a:pt x="139" y="253"/>
                    <a:pt x="279" y="425"/>
                    <a:pt x="417" y="596"/>
                  </a:cubicBezTo>
                  <a:cubicBezTo>
                    <a:pt x="432" y="464"/>
                    <a:pt x="378" y="218"/>
                    <a:pt x="32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9"/>
            <p:cNvSpPr/>
            <p:nvPr/>
          </p:nvSpPr>
          <p:spPr>
            <a:xfrm>
              <a:off x="-89900" y="3239950"/>
              <a:ext cx="33650" cy="61875"/>
            </a:xfrm>
            <a:custGeom>
              <a:avLst/>
              <a:gdLst/>
              <a:ahLst/>
              <a:cxnLst/>
              <a:rect l="l" t="t" r="r" b="b"/>
              <a:pathLst>
                <a:path w="1346" h="2475" extrusionOk="0">
                  <a:moveTo>
                    <a:pt x="1" y="0"/>
                  </a:moveTo>
                  <a:lnTo>
                    <a:pt x="1" y="0"/>
                  </a:lnTo>
                  <a:cubicBezTo>
                    <a:pt x="162" y="500"/>
                    <a:pt x="308" y="1006"/>
                    <a:pt x="440" y="1516"/>
                  </a:cubicBezTo>
                  <a:cubicBezTo>
                    <a:pt x="750" y="1823"/>
                    <a:pt x="1049" y="2144"/>
                    <a:pt x="1345" y="2475"/>
                  </a:cubicBezTo>
                  <a:cubicBezTo>
                    <a:pt x="1067" y="1502"/>
                    <a:pt x="600" y="681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-78925" y="3277825"/>
              <a:ext cx="23825" cy="32750"/>
            </a:xfrm>
            <a:custGeom>
              <a:avLst/>
              <a:gdLst/>
              <a:ahLst/>
              <a:cxnLst/>
              <a:rect l="l" t="t" r="r" b="b"/>
              <a:pathLst>
                <a:path w="953" h="1310" extrusionOk="0">
                  <a:moveTo>
                    <a:pt x="1" y="1"/>
                  </a:moveTo>
                  <a:lnTo>
                    <a:pt x="1" y="1"/>
                  </a:lnTo>
                  <a:cubicBezTo>
                    <a:pt x="86" y="318"/>
                    <a:pt x="161" y="639"/>
                    <a:pt x="233" y="960"/>
                  </a:cubicBezTo>
                  <a:cubicBezTo>
                    <a:pt x="247" y="1028"/>
                    <a:pt x="282" y="1164"/>
                    <a:pt x="322" y="1309"/>
                  </a:cubicBezTo>
                  <a:cubicBezTo>
                    <a:pt x="532" y="1256"/>
                    <a:pt x="742" y="1199"/>
                    <a:pt x="953" y="1138"/>
                  </a:cubicBezTo>
                  <a:cubicBezTo>
                    <a:pt x="939" y="1078"/>
                    <a:pt x="924" y="1021"/>
                    <a:pt x="906" y="960"/>
                  </a:cubicBezTo>
                  <a:cubicBezTo>
                    <a:pt x="610" y="629"/>
                    <a:pt x="311" y="308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-70900" y="3306250"/>
              <a:ext cx="20000" cy="23225"/>
            </a:xfrm>
            <a:custGeom>
              <a:avLst/>
              <a:gdLst/>
              <a:ahLst/>
              <a:cxnLst/>
              <a:rect l="l" t="t" r="r" b="b"/>
              <a:pathLst>
                <a:path w="800" h="929" extrusionOk="0">
                  <a:moveTo>
                    <a:pt x="632" y="1"/>
                  </a:moveTo>
                  <a:cubicBezTo>
                    <a:pt x="421" y="62"/>
                    <a:pt x="211" y="119"/>
                    <a:pt x="1" y="172"/>
                  </a:cubicBezTo>
                  <a:cubicBezTo>
                    <a:pt x="54" y="390"/>
                    <a:pt x="108" y="636"/>
                    <a:pt x="93" y="768"/>
                  </a:cubicBezTo>
                  <a:lnTo>
                    <a:pt x="222" y="929"/>
                  </a:lnTo>
                  <a:cubicBezTo>
                    <a:pt x="554" y="914"/>
                    <a:pt x="799" y="804"/>
                    <a:pt x="753" y="554"/>
                  </a:cubicBezTo>
                  <a:cubicBezTo>
                    <a:pt x="721" y="365"/>
                    <a:pt x="678" y="180"/>
                    <a:pt x="63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0" name="Google Shape;430;p19"/>
          <p:cNvGrpSpPr/>
          <p:nvPr/>
        </p:nvGrpSpPr>
        <p:grpSpPr>
          <a:xfrm rot="350572">
            <a:off x="10281712" y="-337875"/>
            <a:ext cx="948816" cy="1057921"/>
            <a:chOff x="6554696" y="509501"/>
            <a:chExt cx="711709" cy="793261"/>
          </a:xfrm>
        </p:grpSpPr>
        <p:sp>
          <p:nvSpPr>
            <p:cNvPr id="431" name="Google Shape;431;p19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9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9"/>
          <p:cNvSpPr/>
          <p:nvPr/>
        </p:nvSpPr>
        <p:spPr>
          <a:xfrm>
            <a:off x="1062872" y="5105262"/>
            <a:ext cx="10236626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u="none" strike="noStrike" cap="none">
                <a:solidFill>
                  <a:srgbClr val="093660"/>
                </a:solidFill>
                <a:latin typeface="Itim"/>
                <a:ea typeface="Itim"/>
                <a:cs typeface="Itim"/>
                <a:sym typeface="Itim"/>
              </a:rPr>
              <a:t>A palavra “escola”, como se sabe, deriva do grego e significa, etimologicamente, o lugar do ócio. A educação dos membros da classe que dispõe de ócio, de lazer, de tempo livre passa a se organizar na forma escolar, contrapondo-se à educação da maioria que continua a coincidir com o processo de trabalho</a:t>
            </a:r>
            <a:r>
              <a:rPr lang="pt-BR" sz="2400" b="0" i="0" u="none" strike="noStrike" cap="none">
                <a:solidFill>
                  <a:srgbClr val="093660"/>
                </a:solidFill>
                <a:latin typeface="Itim"/>
                <a:ea typeface="Itim"/>
                <a:cs typeface="Itim"/>
                <a:sym typeface="Itim"/>
              </a:rPr>
              <a:t>. </a:t>
            </a:r>
            <a:r>
              <a:rPr lang="pt-BR" sz="2000" b="1" i="0" u="none" strike="noStrike" cap="none">
                <a:solidFill>
                  <a:srgbClr val="093660"/>
                </a:solidFill>
                <a:latin typeface="Itim"/>
                <a:ea typeface="Itim"/>
                <a:cs typeface="Itim"/>
                <a:sym typeface="Itim"/>
              </a:rPr>
              <a:t>(SAVIANI, 2005, p. 28)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93660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434" name="Google Shape;434;p19"/>
          <p:cNvSpPr txBox="1"/>
          <p:nvPr/>
        </p:nvSpPr>
        <p:spPr>
          <a:xfrm>
            <a:off x="1083726" y="2950152"/>
            <a:ext cx="6799033" cy="48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</a:pPr>
            <a:r>
              <a:rPr lang="pt-BR" sz="4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ESCOLA</a:t>
            </a:r>
            <a:endParaRPr sz="4400" b="1" i="0" u="none" strike="noStrike" cap="none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435" name="Google Shape;435;p19"/>
          <p:cNvGrpSpPr/>
          <p:nvPr/>
        </p:nvGrpSpPr>
        <p:grpSpPr>
          <a:xfrm flipH="1">
            <a:off x="1236126" y="3604927"/>
            <a:ext cx="2957502" cy="233204"/>
            <a:chOff x="4345425" y="2175475"/>
            <a:chExt cx="800750" cy="176025"/>
          </a:xfrm>
        </p:grpSpPr>
        <p:sp>
          <p:nvSpPr>
            <p:cNvPr id="436" name="Google Shape;436;p19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9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8" name="Google Shape;438;p19"/>
          <p:cNvSpPr/>
          <p:nvPr/>
        </p:nvSpPr>
        <p:spPr>
          <a:xfrm>
            <a:off x="1083726" y="3817813"/>
            <a:ext cx="1023662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0" i="0" u="none" strike="noStrike" cap="none">
                <a:solidFill>
                  <a:srgbClr val="093660"/>
                </a:solidFill>
                <a:latin typeface="Itim"/>
                <a:ea typeface="Itim"/>
                <a:cs typeface="Itim"/>
                <a:sym typeface="Itim"/>
              </a:rPr>
              <a:t>Estabelecimento que se destina ao ensino, público ou particular; colégio: ir à escola. Edifício, construção ou prédio onde fica esse estabelecimento: ali é a escola. (Dicio, 2021)</a:t>
            </a:r>
            <a:endParaRPr sz="2200" b="0" i="0" u="none" strike="noStrike" cap="none">
              <a:solidFill>
                <a:srgbClr val="093660"/>
              </a:solidFill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0"/>
          <p:cNvGrpSpPr/>
          <p:nvPr/>
        </p:nvGrpSpPr>
        <p:grpSpPr>
          <a:xfrm rot="140656">
            <a:off x="4836829" y="4707636"/>
            <a:ext cx="2437604" cy="234762"/>
            <a:chOff x="4345425" y="2175475"/>
            <a:chExt cx="800750" cy="176025"/>
          </a:xfrm>
        </p:grpSpPr>
        <p:sp>
          <p:nvSpPr>
            <p:cNvPr id="444" name="Google Shape;444;p2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6" name="Google Shape;446;p20"/>
          <p:cNvSpPr txBox="1">
            <a:spLocks noGrp="1"/>
          </p:cNvSpPr>
          <p:nvPr>
            <p:ph type="title"/>
          </p:nvPr>
        </p:nvSpPr>
        <p:spPr>
          <a:xfrm>
            <a:off x="3875440" y="2079522"/>
            <a:ext cx="4285722" cy="762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 sz="4800"/>
              <a:t>INFÂNCIA(S) </a:t>
            </a:r>
            <a:br>
              <a:rPr lang="pt-BR" sz="4800"/>
            </a:br>
            <a:r>
              <a:rPr lang="pt-BR" sz="4800"/>
              <a:t>X</a:t>
            </a:r>
            <a:br>
              <a:rPr lang="pt-BR" sz="4800"/>
            </a:br>
            <a:r>
              <a:rPr lang="pt-BR" sz="4800"/>
              <a:t>CRIANÇA</a:t>
            </a:r>
            <a:endParaRPr sz="4800"/>
          </a:p>
        </p:txBody>
      </p:sp>
      <p:sp>
        <p:nvSpPr>
          <p:cNvPr id="447" name="Google Shape;447;p20"/>
          <p:cNvSpPr/>
          <p:nvPr/>
        </p:nvSpPr>
        <p:spPr>
          <a:xfrm>
            <a:off x="9778961" y="4657880"/>
            <a:ext cx="1373227" cy="1836184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20"/>
          <p:cNvSpPr/>
          <p:nvPr/>
        </p:nvSpPr>
        <p:spPr>
          <a:xfrm rot="9797852">
            <a:off x="726479" y="1266945"/>
            <a:ext cx="1373232" cy="1836192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9" name="Google Shape;449;p20" descr="protagonismo-infantil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53450" y="4362450"/>
            <a:ext cx="3636962" cy="2497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20" descr="th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"/>
            <a:ext cx="3524250" cy="24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20"/>
          <p:cNvSpPr txBox="1"/>
          <p:nvPr/>
        </p:nvSpPr>
        <p:spPr>
          <a:xfrm rot="-5400000">
            <a:off x="-1537900" y="434589"/>
            <a:ext cx="335279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</a:t>
            </a:r>
            <a:r>
              <a:rPr lang="pt-B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Google Imagens, 2021</a:t>
            </a:r>
            <a:endParaRPr/>
          </a:p>
        </p:txBody>
      </p:sp>
      <p:sp>
        <p:nvSpPr>
          <p:cNvPr id="452" name="Google Shape;452;p20"/>
          <p:cNvSpPr txBox="1"/>
          <p:nvPr/>
        </p:nvSpPr>
        <p:spPr>
          <a:xfrm rot="-5400000">
            <a:off x="10375514" y="5044689"/>
            <a:ext cx="335279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</a:t>
            </a:r>
            <a:r>
              <a:rPr lang="pt-B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Google Imagens, 2021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1"/>
          <p:cNvSpPr txBox="1">
            <a:spLocks noGrp="1"/>
          </p:cNvSpPr>
          <p:nvPr>
            <p:ph type="title"/>
          </p:nvPr>
        </p:nvSpPr>
        <p:spPr>
          <a:xfrm>
            <a:off x="554723" y="126128"/>
            <a:ext cx="10880051" cy="1428736"/>
          </a:xfrm>
          <a:prstGeom prst="rect">
            <a:avLst/>
          </a:prstGeom>
          <a:solidFill>
            <a:srgbClr val="FEEFC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 sz="3600">
                <a:solidFill>
                  <a:srgbClr val="D42A00"/>
                </a:solidFill>
              </a:rPr>
              <a:t>Infância (s) e Criança: </a:t>
            </a:r>
            <a:r>
              <a:rPr lang="pt-BR" sz="3600">
                <a:solidFill>
                  <a:srgbClr val="093660"/>
                </a:solidFill>
              </a:rPr>
              <a:t>diversidade de tempos, diversidade de conceitos</a:t>
            </a:r>
            <a:r>
              <a:rPr lang="pt-BR">
                <a:solidFill>
                  <a:srgbClr val="57FF57"/>
                </a:solidFill>
              </a:rPr>
              <a:t>.</a:t>
            </a:r>
            <a:endParaRPr>
              <a:solidFill>
                <a:srgbClr val="57FF57"/>
              </a:solidFill>
            </a:endParaRPr>
          </a:p>
        </p:txBody>
      </p:sp>
      <p:sp>
        <p:nvSpPr>
          <p:cNvPr id="458" name="Google Shape;458;p21"/>
          <p:cNvSpPr txBox="1"/>
          <p:nvPr/>
        </p:nvSpPr>
        <p:spPr>
          <a:xfrm>
            <a:off x="411848" y="1600200"/>
            <a:ext cx="11333466" cy="5257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pt-BR" sz="2600" b="1" i="0" u="none" strike="noStrike" cap="none">
                <a:solidFill>
                  <a:schemeClr val="dk2"/>
                </a:solidFill>
                <a:latin typeface="CG Times"/>
                <a:ea typeface="CG Times"/>
                <a:cs typeface="CG Times"/>
                <a:sym typeface="CG Times"/>
              </a:rPr>
              <a:t>Infância</a:t>
            </a:r>
            <a:r>
              <a:rPr lang="pt-BR" sz="2600" b="0" i="0" u="none" strike="noStrike" cap="none">
                <a:solidFill>
                  <a:schemeClr val="dk2"/>
                </a:solidFill>
                <a:latin typeface="CG Times"/>
                <a:ea typeface="CG Times"/>
                <a:cs typeface="CG Times"/>
                <a:sym typeface="CG Times"/>
              </a:rPr>
              <a:t> é o período de crescimento que vai do nascimento à puberdade, ou seja, do zero aos doze anos de idade.</a:t>
            </a:r>
            <a:endParaRPr/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pt-BR" sz="2600" b="0" i="0" u="none" strike="noStrike" cap="none">
                <a:solidFill>
                  <a:schemeClr val="dk2"/>
                </a:solidFill>
                <a:latin typeface="CG Times"/>
                <a:ea typeface="CG Times"/>
                <a:cs typeface="CG Times"/>
                <a:sym typeface="CG Times"/>
              </a:rPr>
              <a:t> </a:t>
            </a:r>
            <a:endParaRPr/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pt-BR" sz="2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pt-BR" sz="2600" b="0" i="0" u="none" strike="noStrike" cap="none">
                <a:solidFill>
                  <a:schemeClr val="dk2"/>
                </a:solidFill>
                <a:latin typeface="CG Times"/>
                <a:ea typeface="CG Times"/>
                <a:cs typeface="CG Times"/>
                <a:sym typeface="CG Times"/>
              </a:rPr>
              <a:t>O conceito </a:t>
            </a:r>
            <a:r>
              <a:rPr lang="pt-BR" sz="2600" b="1" i="0" u="none" strike="noStrike" cap="none">
                <a:solidFill>
                  <a:schemeClr val="dk2"/>
                </a:solidFill>
                <a:latin typeface="CG Times"/>
                <a:ea typeface="CG Times"/>
                <a:cs typeface="CG Times"/>
                <a:sym typeface="CG Times"/>
              </a:rPr>
              <a:t>de infâncias e  criança  </a:t>
            </a:r>
            <a:r>
              <a:rPr lang="pt-BR" sz="2600" b="0" i="0" u="none" strike="noStrike" cap="none">
                <a:solidFill>
                  <a:schemeClr val="dk2"/>
                </a:solidFill>
                <a:latin typeface="CG Times"/>
                <a:ea typeface="CG Times"/>
                <a:cs typeface="CG Times"/>
                <a:sym typeface="CG Times"/>
              </a:rPr>
              <a:t>em uma dimensão histórico-cultural. </a:t>
            </a:r>
            <a:endParaRPr/>
          </a:p>
          <a:p>
            <a:pPr marL="584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✔"/>
            </a:pPr>
            <a:r>
              <a:rPr lang="pt-BR" sz="2600" b="0" i="0" u="none" strike="noStrike" cap="none">
                <a:solidFill>
                  <a:schemeClr val="dk2"/>
                </a:solidFill>
                <a:latin typeface="CG Times"/>
                <a:ea typeface="CG Times"/>
                <a:cs typeface="CG Times"/>
                <a:sym typeface="CG Times"/>
              </a:rPr>
              <a:t>O sentimento da infância/ Adulto em miniatura (ARIÈS, 1914-1984).</a:t>
            </a:r>
            <a:endParaRPr/>
          </a:p>
          <a:p>
            <a:pPr marL="584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⮚"/>
            </a:pPr>
            <a:r>
              <a:rPr lang="pt-BR" sz="2600" b="0" i="0" u="none" strike="noStrike" cap="none">
                <a:solidFill>
                  <a:schemeClr val="dk2"/>
                </a:solidFill>
                <a:latin typeface="CG Times"/>
                <a:ea typeface="CG Times"/>
                <a:cs typeface="CG Times"/>
                <a:sym typeface="CG Times"/>
              </a:rPr>
              <a:t> Reconhece que  </a:t>
            </a:r>
            <a:r>
              <a:rPr lang="pt-BR" sz="2600" b="1" i="0" u="none" strike="noStrike" cap="none">
                <a:solidFill>
                  <a:schemeClr val="dk2"/>
                </a:solidFill>
                <a:latin typeface="CG Times"/>
                <a:ea typeface="CG Times"/>
                <a:cs typeface="CG Times"/>
                <a:sym typeface="CG Times"/>
              </a:rPr>
              <a:t>infância e criança </a:t>
            </a:r>
            <a:r>
              <a:rPr lang="pt-BR" sz="2600" b="0" i="0" u="none" strike="noStrike" cap="none">
                <a:solidFill>
                  <a:schemeClr val="dk2"/>
                </a:solidFill>
                <a:latin typeface="CG Times"/>
                <a:ea typeface="CG Times"/>
                <a:cs typeface="CG Times"/>
                <a:sym typeface="CG Times"/>
              </a:rPr>
              <a:t>é um constructo social, fruto de um processo histórico atrelado às diferentes formas de organização da sociedade. Dessa maneira, não há como desvencilhar o conceito de criança e infância do âmbito social, uma vez que tais conceitos são coletivos e interconectados com seus contextos, com sua cultura, com sua história.</a:t>
            </a:r>
            <a:endParaRPr/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pt-BR" sz="26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pt-BR" sz="2600" b="1" i="0" u="none" strike="noStrike" cap="none">
                <a:solidFill>
                  <a:schemeClr val="dk2"/>
                </a:solidFill>
                <a:latin typeface="CG Times"/>
                <a:ea typeface="CG Times"/>
                <a:cs typeface="CG Times"/>
                <a:sym typeface="CG Times"/>
              </a:rPr>
              <a:t>O conceito de infância está sempre em construção.</a:t>
            </a:r>
            <a:endParaRPr/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pt-BR" sz="2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pt-BR" sz="2600" b="0" i="0" u="none" strike="noStrike" cap="none">
                <a:solidFill>
                  <a:schemeClr val="dk2"/>
                </a:solidFill>
                <a:latin typeface="CG Times"/>
                <a:ea typeface="CG Times"/>
                <a:cs typeface="CG Times"/>
                <a:sym typeface="CG Times"/>
              </a:rPr>
              <a:t>Para Kuhlmann Jr, (2015, p. 30)  “é preciso considerar a infância como uma condição de ser criança”.</a:t>
            </a:r>
            <a:endParaRPr sz="16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2"/>
              </a:solidFill>
              <a:latin typeface="Rosarivo"/>
              <a:ea typeface="Rosarivo"/>
              <a:cs typeface="Rosarivo"/>
              <a:sym typeface="Rosariv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2"/>
          <p:cNvSpPr txBox="1">
            <a:spLocks noGrp="1"/>
          </p:cNvSpPr>
          <p:nvPr>
            <p:ph type="title"/>
          </p:nvPr>
        </p:nvSpPr>
        <p:spPr>
          <a:xfrm>
            <a:off x="1008996" y="173426"/>
            <a:ext cx="10436772" cy="1071546"/>
          </a:xfrm>
          <a:prstGeom prst="rect">
            <a:avLst/>
          </a:prstGeom>
          <a:solidFill>
            <a:srgbClr val="FFFDF6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 sz="4800">
                <a:solidFill>
                  <a:srgbClr val="FF0000"/>
                </a:solidFill>
                <a:latin typeface="Bodoni"/>
                <a:ea typeface="Bodoni"/>
                <a:cs typeface="Bodoni"/>
                <a:sym typeface="Bodoni"/>
              </a:rPr>
              <a:t>Criança: vários conceitos</a:t>
            </a:r>
            <a:endParaRPr sz="4800">
              <a:solidFill>
                <a:srgbClr val="FF0000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  <p:sp>
        <p:nvSpPr>
          <p:cNvPr id="464" name="Google Shape;464;p22"/>
          <p:cNvSpPr txBox="1"/>
          <p:nvPr/>
        </p:nvSpPr>
        <p:spPr>
          <a:xfrm>
            <a:off x="609869" y="942263"/>
            <a:ext cx="10387873" cy="5671665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pt-BR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→Nesta perspectiva, encontramos nas </a:t>
            </a:r>
            <a:r>
              <a:rPr lang="pt-BR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DCNEI</a:t>
            </a:r>
            <a:r>
              <a:rPr lang="pt-BR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(2010, p.12) a seguinte concepção de criança:</a:t>
            </a:r>
            <a:endParaRPr/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pt-BR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Sujeito histórico e de direitos que, nas interações, relações e práticas cotidianas que vivencia, constrói sua identidade pessoal e coletiva, brinca, imagina, fantasia, deseja, aprende, observa, experimenta, narra, questiona e constrói sentidos sobre a natureza e a sociedade, produzindo cultura.</a:t>
            </a:r>
            <a:endParaRPr/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pt-BR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→ Estatuto da Criança e do Adolescente, considera-se como </a:t>
            </a:r>
            <a:r>
              <a:rPr lang="pt-BR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criança</a:t>
            </a:r>
            <a:r>
              <a:rPr lang="pt-BR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 a pessoa com até </a:t>
            </a:r>
            <a:r>
              <a:rPr lang="pt-BR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doze anos incompletos</a:t>
            </a:r>
            <a:r>
              <a:rPr lang="pt-BR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enquanto que entre os doze e dezoito anos encontra-se a adolescência.</a:t>
            </a:r>
            <a:endParaRPr/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pt-BR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→De acordo com o contexto sociocultural e antropológico a criança é um “território”, um conjunto de populações com plenos direitos, traços culturais, ritos, linguagens, “imagens-ações” própria. (FRIEDMANN, 2002) </a:t>
            </a:r>
            <a:endParaRPr/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5" name="Google Shape;465;p22" descr="EC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75163" y="3948911"/>
            <a:ext cx="896188" cy="1015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22" descr="C:\Users\Semed\Downloads\ADRIAN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33823" y="5226524"/>
            <a:ext cx="1178868" cy="928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22" descr="C:\Users\Semed\Downloads\DCNEI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75163" y="1845211"/>
            <a:ext cx="1060606" cy="1711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23"/>
          <p:cNvGrpSpPr/>
          <p:nvPr/>
        </p:nvGrpSpPr>
        <p:grpSpPr>
          <a:xfrm rot="140656">
            <a:off x="4836829" y="4707636"/>
            <a:ext cx="2437604" cy="234762"/>
            <a:chOff x="4345425" y="2175475"/>
            <a:chExt cx="800750" cy="176025"/>
          </a:xfrm>
        </p:grpSpPr>
        <p:sp>
          <p:nvSpPr>
            <p:cNvPr id="473" name="Google Shape;473;p2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5" name="Google Shape;475;p23"/>
          <p:cNvSpPr txBox="1">
            <a:spLocks noGrp="1"/>
          </p:cNvSpPr>
          <p:nvPr>
            <p:ph type="title"/>
          </p:nvPr>
        </p:nvSpPr>
        <p:spPr>
          <a:xfrm>
            <a:off x="3875440" y="2185041"/>
            <a:ext cx="4285722" cy="762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 sz="4800"/>
              <a:t>CRIANÇA </a:t>
            </a:r>
            <a:br>
              <a:rPr lang="pt-BR" sz="4800"/>
            </a:br>
            <a:r>
              <a:rPr lang="pt-BR" sz="4800"/>
              <a:t>X</a:t>
            </a:r>
            <a:br>
              <a:rPr lang="pt-BR" sz="4800"/>
            </a:br>
            <a:r>
              <a:rPr lang="pt-BR" sz="4800"/>
              <a:t>ALUNO</a:t>
            </a:r>
            <a:endParaRPr sz="4800"/>
          </a:p>
        </p:txBody>
      </p:sp>
      <p:sp>
        <p:nvSpPr>
          <p:cNvPr id="476" name="Google Shape;476;p23"/>
          <p:cNvSpPr/>
          <p:nvPr/>
        </p:nvSpPr>
        <p:spPr>
          <a:xfrm>
            <a:off x="9778961" y="4657880"/>
            <a:ext cx="1373227" cy="1836184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23"/>
          <p:cNvSpPr/>
          <p:nvPr/>
        </p:nvSpPr>
        <p:spPr>
          <a:xfrm rot="9797852">
            <a:off x="726479" y="1266945"/>
            <a:ext cx="1373232" cy="1836192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4"/>
          <p:cNvSpPr txBox="1">
            <a:spLocks noGrp="1"/>
          </p:cNvSpPr>
          <p:nvPr>
            <p:ph type="title"/>
          </p:nvPr>
        </p:nvSpPr>
        <p:spPr>
          <a:xfrm>
            <a:off x="457199" y="274638"/>
            <a:ext cx="10781775" cy="995701"/>
          </a:xfrm>
          <a:prstGeom prst="rect">
            <a:avLst/>
          </a:prstGeom>
          <a:solidFill>
            <a:srgbClr val="F4FFF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 sz="3200">
                <a:solidFill>
                  <a:srgbClr val="FF0000"/>
                </a:solidFill>
              </a:rPr>
              <a:t>Aluno e Criança </a:t>
            </a:r>
            <a:r>
              <a:rPr lang="pt-BR" sz="3200">
                <a:solidFill>
                  <a:srgbClr val="FFCB33"/>
                </a:solidFill>
              </a:rPr>
              <a:t>são diferentes?</a:t>
            </a:r>
            <a:r>
              <a:rPr lang="pt-BR" sz="3200"/>
              <a:t> </a:t>
            </a:r>
            <a:r>
              <a:rPr lang="pt-BR" sz="3200">
                <a:solidFill>
                  <a:srgbClr val="00B050"/>
                </a:solidFill>
              </a:rPr>
              <a:t>O que você acha?</a:t>
            </a:r>
            <a:endParaRPr sz="3200">
              <a:solidFill>
                <a:srgbClr val="00B050"/>
              </a:solidFill>
            </a:endParaRPr>
          </a:p>
        </p:txBody>
      </p:sp>
      <p:sp>
        <p:nvSpPr>
          <p:cNvPr id="483" name="Google Shape;483;p24"/>
          <p:cNvSpPr txBox="1"/>
          <p:nvPr/>
        </p:nvSpPr>
        <p:spPr>
          <a:xfrm>
            <a:off x="204716" y="1270339"/>
            <a:ext cx="9730854" cy="5430712"/>
          </a:xfrm>
          <a:prstGeom prst="rect">
            <a:avLst/>
          </a:prstGeom>
          <a:solidFill>
            <a:srgbClr val="DFFFD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pt-BR"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 escolas tradicionais tendem a considerar a criança como aluno, ou seja, acreditam que o seu aprendizado e desenvolvimento não está nela própria, mas sim nas informações que recebe de forma pacífica. Isso faz com que as crianças se tornem dependentes e pouco criativas.</a:t>
            </a:r>
            <a:endParaRPr/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endParaRPr sz="2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pt-BR"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Maria Montessori,( 2019) em sua obra “O segredo da Infância” defendeu que “a criança se esforça para assimilar seu ambiente e, a partir de tais esforços, surge a unidade profunda de sua personalidade”.</a:t>
            </a:r>
            <a:endParaRPr/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endParaRPr sz="2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pt-BR" sz="2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 BNCC (CONCEPÇÃO DE CRIANÇA)</a:t>
            </a:r>
            <a:endParaRPr/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pt-BR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Sujeito histórico e de direitos, que, nas interações, relações e práticas cotidianas que vivencia, constrói sua identidade pessoal e coletiva, brinca, imagina, fantasia, deseja, aprende, observa, experimenta, narra, questiona e constrói sentidos sobre a natureza e a sociedade, produzindo cultura (BRASIL, 2009)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4" name="Google Shape;484;p24" descr="C:\Users\Semed\Downloads\MONTESSORI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43248" y="2293335"/>
            <a:ext cx="2047165" cy="2688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9" name="Google Shape;489;p25"/>
          <p:cNvGrpSpPr/>
          <p:nvPr/>
        </p:nvGrpSpPr>
        <p:grpSpPr>
          <a:xfrm rot="140656">
            <a:off x="4917628" y="4838264"/>
            <a:ext cx="2437604" cy="234762"/>
            <a:chOff x="4345425" y="2175475"/>
            <a:chExt cx="800750" cy="176025"/>
          </a:xfrm>
        </p:grpSpPr>
        <p:sp>
          <p:nvSpPr>
            <p:cNvPr id="490" name="Google Shape;490;p2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2" name="Google Shape;492;p25"/>
          <p:cNvSpPr txBox="1">
            <a:spLocks noGrp="1"/>
          </p:cNvSpPr>
          <p:nvPr>
            <p:ph type="title"/>
          </p:nvPr>
        </p:nvSpPr>
        <p:spPr>
          <a:xfrm>
            <a:off x="3956239" y="1952559"/>
            <a:ext cx="4285722" cy="762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 sz="4800"/>
              <a:t>BRINCAR</a:t>
            </a:r>
            <a:br>
              <a:rPr lang="pt-BR" sz="4800"/>
            </a:br>
            <a:r>
              <a:rPr lang="pt-BR" sz="4800"/>
              <a:t>X</a:t>
            </a:r>
            <a:br>
              <a:rPr lang="pt-BR" sz="4800"/>
            </a:br>
            <a:r>
              <a:rPr lang="pt-BR" sz="4800"/>
              <a:t>BRINCAR NA ESCOLA</a:t>
            </a:r>
            <a:endParaRPr sz="4800"/>
          </a:p>
        </p:txBody>
      </p:sp>
      <p:sp>
        <p:nvSpPr>
          <p:cNvPr id="493" name="Google Shape;493;p25"/>
          <p:cNvSpPr/>
          <p:nvPr/>
        </p:nvSpPr>
        <p:spPr>
          <a:xfrm>
            <a:off x="9778961" y="4657880"/>
            <a:ext cx="1373227" cy="1836184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5"/>
          <p:cNvSpPr/>
          <p:nvPr/>
        </p:nvSpPr>
        <p:spPr>
          <a:xfrm rot="9797852">
            <a:off x="726479" y="1266945"/>
            <a:ext cx="1373232" cy="1836192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9" name="Google Shape;499;p26"/>
          <p:cNvGrpSpPr/>
          <p:nvPr/>
        </p:nvGrpSpPr>
        <p:grpSpPr>
          <a:xfrm>
            <a:off x="1333294" y="1333796"/>
            <a:ext cx="4292849" cy="234754"/>
            <a:chOff x="4345425" y="2175475"/>
            <a:chExt cx="800750" cy="176025"/>
          </a:xfrm>
        </p:grpSpPr>
        <p:sp>
          <p:nvSpPr>
            <p:cNvPr id="500" name="Google Shape;500;p2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2" name="Google Shape;502;p26"/>
          <p:cNvGrpSpPr/>
          <p:nvPr/>
        </p:nvGrpSpPr>
        <p:grpSpPr>
          <a:xfrm rot="3527782">
            <a:off x="11077105" y="309787"/>
            <a:ext cx="565881" cy="589397"/>
            <a:chOff x="645175" y="3632150"/>
            <a:chExt cx="394550" cy="462975"/>
          </a:xfrm>
        </p:grpSpPr>
        <p:sp>
          <p:nvSpPr>
            <p:cNvPr id="503" name="Google Shape;503;p26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6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5" name="Google Shape;505;p26"/>
          <p:cNvGrpSpPr/>
          <p:nvPr/>
        </p:nvGrpSpPr>
        <p:grpSpPr>
          <a:xfrm rot="1950180" flipH="1">
            <a:off x="11562854" y="4721172"/>
            <a:ext cx="541607" cy="595376"/>
            <a:chOff x="645175" y="3632150"/>
            <a:chExt cx="394550" cy="462975"/>
          </a:xfrm>
        </p:grpSpPr>
        <p:sp>
          <p:nvSpPr>
            <p:cNvPr id="506" name="Google Shape;506;p26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6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8" name="Google Shape;508;p26"/>
          <p:cNvGrpSpPr/>
          <p:nvPr/>
        </p:nvGrpSpPr>
        <p:grpSpPr>
          <a:xfrm rot="10800000">
            <a:off x="761863" y="381067"/>
            <a:ext cx="666668" cy="476340"/>
            <a:chOff x="1822875" y="1377000"/>
            <a:chExt cx="548075" cy="286550"/>
          </a:xfrm>
        </p:grpSpPr>
        <p:sp>
          <p:nvSpPr>
            <p:cNvPr id="509" name="Google Shape;509;p26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6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6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6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6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6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6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6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6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8" name="Google Shape;518;p26"/>
          <p:cNvSpPr txBox="1"/>
          <p:nvPr/>
        </p:nvSpPr>
        <p:spPr>
          <a:xfrm>
            <a:off x="-1266846" y="386163"/>
            <a:ext cx="1481519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</a:pPr>
            <a:r>
              <a:rPr lang="pt-BR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CONCEPÇÕES DE BRINCAR  X BRINCAR NA ESCOLA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9" name="Google Shape;519;p26" descr="See the source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757" y="1187355"/>
            <a:ext cx="1729285" cy="1522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26" descr="See the source image"/>
          <p:cNvPicPr preferRelativeResize="0"/>
          <p:nvPr/>
        </p:nvPicPr>
        <p:blipFill rotWithShape="1">
          <a:blip r:embed="rId4">
            <a:alphaModFix/>
          </a:blip>
          <a:srcRect l="17803" t="1296" r="16527" b="4589"/>
          <a:stretch/>
        </p:blipFill>
        <p:spPr>
          <a:xfrm>
            <a:off x="6958983" y="1182282"/>
            <a:ext cx="1892447" cy="1561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26" descr="See the source 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95572" y="1149816"/>
            <a:ext cx="1723889" cy="1596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26" descr="See the source image"/>
          <p:cNvPicPr preferRelativeResize="0"/>
          <p:nvPr/>
        </p:nvPicPr>
        <p:blipFill rotWithShape="1">
          <a:blip r:embed="rId6">
            <a:alphaModFix/>
          </a:blip>
          <a:srcRect l="23393" t="470"/>
          <a:stretch/>
        </p:blipFill>
        <p:spPr>
          <a:xfrm>
            <a:off x="4820579" y="1117158"/>
            <a:ext cx="1691015" cy="1605135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26"/>
          <p:cNvSpPr/>
          <p:nvPr/>
        </p:nvSpPr>
        <p:spPr>
          <a:xfrm>
            <a:off x="560542" y="2765094"/>
            <a:ext cx="198812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BROUGÈRE, 2001</a:t>
            </a:r>
            <a:endParaRPr/>
          </a:p>
        </p:txBody>
      </p:sp>
      <p:sp>
        <p:nvSpPr>
          <p:cNvPr id="524" name="Google Shape;524;p26"/>
          <p:cNvSpPr/>
          <p:nvPr/>
        </p:nvSpPr>
        <p:spPr>
          <a:xfrm>
            <a:off x="7019945" y="2710244"/>
            <a:ext cx="210096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KISHIMOTO, 2010</a:t>
            </a:r>
            <a:endParaRPr/>
          </a:p>
        </p:txBody>
      </p:sp>
      <p:sp>
        <p:nvSpPr>
          <p:cNvPr id="525" name="Google Shape;525;p26"/>
          <p:cNvSpPr/>
          <p:nvPr/>
        </p:nvSpPr>
        <p:spPr>
          <a:xfrm>
            <a:off x="2706658" y="2747007"/>
            <a:ext cx="169491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MOYLES, 2002</a:t>
            </a:r>
            <a:endParaRPr/>
          </a:p>
        </p:txBody>
      </p:sp>
      <p:sp>
        <p:nvSpPr>
          <p:cNvPr id="526" name="Google Shape;526;p26"/>
          <p:cNvSpPr/>
          <p:nvPr/>
        </p:nvSpPr>
        <p:spPr>
          <a:xfrm>
            <a:off x="4794635" y="2735046"/>
            <a:ext cx="176843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FRIEDMANN, 2002</a:t>
            </a:r>
            <a:endParaRPr/>
          </a:p>
        </p:txBody>
      </p:sp>
      <p:pic>
        <p:nvPicPr>
          <p:cNvPr id="527" name="Google Shape;527;p26" descr="https://cultura.sobral.ce.gov.br/files/agent/9382/dsc_0032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44326" y="1145059"/>
            <a:ext cx="1866226" cy="1606379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26"/>
          <p:cNvSpPr/>
          <p:nvPr/>
        </p:nvSpPr>
        <p:spPr>
          <a:xfrm>
            <a:off x="9541847" y="2738629"/>
            <a:ext cx="149842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ALMEIDA, 2014</a:t>
            </a:r>
            <a:endParaRPr/>
          </a:p>
        </p:txBody>
      </p:sp>
      <p:pic>
        <p:nvPicPr>
          <p:cNvPr id="529" name="Google Shape;529;p26" descr="See the source imag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2884" y="3223775"/>
            <a:ext cx="1999838" cy="266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26" descr="BNCC – Portal de Educação Tecnológica e Artística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20697" y="3210284"/>
            <a:ext cx="1940673" cy="2704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26" descr="Ver a imagem de origem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172283" y="3179975"/>
            <a:ext cx="1939840" cy="2759676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26"/>
          <p:cNvSpPr/>
          <p:nvPr/>
        </p:nvSpPr>
        <p:spPr>
          <a:xfrm>
            <a:off x="5865771" y="5984820"/>
            <a:ext cx="254549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 </a:t>
            </a:r>
            <a:r>
              <a:rPr lang="pt-BR" sz="1200" b="0" i="0" u="none" strike="noStrike" cap="none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LEI nº</a:t>
            </a:r>
            <a:r>
              <a:rPr lang="pt-BR" sz="1200" b="1" i="0" u="none" strike="noStrike" cap="none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 13.257/2016</a:t>
            </a:r>
            <a:r>
              <a:rPr lang="pt-BR" sz="1200" b="0" i="0" u="none" strike="noStrike" cap="none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200" b="0" i="0" u="none" strike="noStrike" cap="none">
              <a:solidFill>
                <a:srgbClr val="11111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0" u="none" strike="noStrike" cap="none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(MARCO LEGAL DA PRIMEIRA INFÂNCIA)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26"/>
          <p:cNvSpPr/>
          <p:nvPr/>
        </p:nvSpPr>
        <p:spPr>
          <a:xfrm>
            <a:off x="2977839" y="6018481"/>
            <a:ext cx="294914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0" u="none" strike="noStrike" cap="none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BNCC, estruturada nos termos da Lei nº </a:t>
            </a:r>
            <a:r>
              <a:rPr lang="pt-BR" sz="1200" b="1" i="0" u="none" strike="noStrike" cap="none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13.415</a:t>
            </a:r>
            <a:r>
              <a:rPr lang="pt-BR" sz="1200" b="0" i="0" u="none" strike="noStrike" cap="none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, de 16 de fevereiro de 2017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26"/>
          <p:cNvSpPr/>
          <p:nvPr/>
        </p:nvSpPr>
        <p:spPr>
          <a:xfrm>
            <a:off x="440990" y="5858816"/>
            <a:ext cx="248671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0" u="none" strike="noStrike" cap="none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A Resolução nº 5, de 17 de dezembro de 2009 fixa as Diretrizes Curriculares Nacionais para a Educação Infantil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5" name="Google Shape;535;p2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197093" y="3173854"/>
            <a:ext cx="1811599" cy="2666773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26"/>
          <p:cNvSpPr/>
          <p:nvPr/>
        </p:nvSpPr>
        <p:spPr>
          <a:xfrm>
            <a:off x="8578151" y="5842337"/>
            <a:ext cx="317980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O Brincar na Escola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Metodologia lúdico-vivencial, coletânea de jogos, brinquedos e dinâmicas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pt-BR" sz="1200" b="1" i="0" u="sng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SANTA MARLI PIRES DOS SANTOS</a:t>
            </a:r>
            <a:r>
              <a:rPr lang="pt-BR" sz="12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 (2019)</a:t>
            </a:r>
            <a:endParaRPr sz="1200" b="1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27"/>
          <p:cNvSpPr txBox="1">
            <a:spLocks noGrp="1"/>
          </p:cNvSpPr>
          <p:nvPr>
            <p:ph type="subTitle" idx="1"/>
          </p:nvPr>
        </p:nvSpPr>
        <p:spPr>
          <a:xfrm>
            <a:off x="380911" y="2965409"/>
            <a:ext cx="11047639" cy="3703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020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pt-BR" sz="2000"/>
              <a:t>	 Sua finalidade é proporcionar ao pesquisador a registrar, a partir de um rigoroso levantamento bibliográfico, como se encontra o tema ou o objeto de sua investigação no </a:t>
            </a:r>
            <a:r>
              <a:rPr lang="pt-BR" sz="2000" b="1"/>
              <a:t>estado</a:t>
            </a:r>
            <a:r>
              <a:rPr lang="pt-BR" sz="2000"/>
              <a:t> atual da ciência ao seu alcance, revela uma preocupação com o modo de entender e encaminhar o processo de produção científica, pelo estudante/pesquisador, com relação à elaboração do estado da questão sobre seu tema, objeto de investigação. Discute domínios que o estudante/pesquisador deve alcançar para a elaboração do estado da questão, assinala caminhos para a construção dessa etapa do processo de pesquisa e destaca as implicações epistemológicas deste processo.</a:t>
            </a:r>
            <a:endParaRPr/>
          </a:p>
          <a:p>
            <a:pPr marL="457200" lvl="0" indent="-33020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</a:pPr>
            <a:endParaRPr sz="2000"/>
          </a:p>
          <a:p>
            <a:pPr marL="457200" lvl="0" indent="-330200" algn="l" rtl="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SzPts val="1600"/>
              <a:buNone/>
            </a:pP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27"/>
          <p:cNvSpPr txBox="1">
            <a:spLocks noGrp="1"/>
          </p:cNvSpPr>
          <p:nvPr>
            <p:ph type="title"/>
          </p:nvPr>
        </p:nvSpPr>
        <p:spPr>
          <a:xfrm>
            <a:off x="1428532" y="720167"/>
            <a:ext cx="9135339" cy="138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 sz="2800"/>
              <a:t>FINALIDADE DO “ESTADO DA QUESTÃO”  </a:t>
            </a:r>
            <a:endParaRPr sz="2800"/>
          </a:p>
        </p:txBody>
      </p:sp>
      <p:grpSp>
        <p:nvGrpSpPr>
          <p:cNvPr id="543" name="Google Shape;543;p27"/>
          <p:cNvGrpSpPr/>
          <p:nvPr/>
        </p:nvGrpSpPr>
        <p:grpSpPr>
          <a:xfrm>
            <a:off x="1333294" y="1333796"/>
            <a:ext cx="4292849" cy="234754"/>
            <a:chOff x="4345425" y="2175475"/>
            <a:chExt cx="800750" cy="176025"/>
          </a:xfrm>
        </p:grpSpPr>
        <p:sp>
          <p:nvSpPr>
            <p:cNvPr id="544" name="Google Shape;544;p2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6" name="Google Shape;546;p27"/>
          <p:cNvGrpSpPr/>
          <p:nvPr/>
        </p:nvGrpSpPr>
        <p:grpSpPr>
          <a:xfrm rot="3527782">
            <a:off x="10452750" y="683955"/>
            <a:ext cx="774077" cy="907992"/>
            <a:chOff x="645175" y="3632150"/>
            <a:chExt cx="394550" cy="462975"/>
          </a:xfrm>
        </p:grpSpPr>
        <p:sp>
          <p:nvSpPr>
            <p:cNvPr id="547" name="Google Shape;547;p27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9" name="Google Shape;549;p27"/>
          <p:cNvGrpSpPr/>
          <p:nvPr/>
        </p:nvGrpSpPr>
        <p:grpSpPr>
          <a:xfrm rot="1017362" flipH="1">
            <a:off x="11244478" y="5605828"/>
            <a:ext cx="561164" cy="780981"/>
            <a:chOff x="645175" y="3632150"/>
            <a:chExt cx="394550" cy="462975"/>
          </a:xfrm>
        </p:grpSpPr>
        <p:sp>
          <p:nvSpPr>
            <p:cNvPr id="550" name="Google Shape;550;p27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2" name="Google Shape;552;p27"/>
          <p:cNvGrpSpPr/>
          <p:nvPr/>
        </p:nvGrpSpPr>
        <p:grpSpPr>
          <a:xfrm rot="10800000">
            <a:off x="761863" y="381067"/>
            <a:ext cx="666668" cy="476340"/>
            <a:chOff x="1822875" y="1377000"/>
            <a:chExt cx="548075" cy="286550"/>
          </a:xfrm>
        </p:grpSpPr>
        <p:sp>
          <p:nvSpPr>
            <p:cNvPr id="553" name="Google Shape;553;p27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7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7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7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7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7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27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7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62" name="Google Shape;56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0616" y="0"/>
            <a:ext cx="12282616" cy="7086600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27"/>
          <p:cNvSpPr/>
          <p:nvPr/>
        </p:nvSpPr>
        <p:spPr>
          <a:xfrm>
            <a:off x="-833718" y="58859"/>
            <a:ext cx="12358778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4400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rgbClr val="0D2243"/>
                </a:solidFill>
                <a:latin typeface="Itim"/>
                <a:ea typeface="Itim"/>
                <a:cs typeface="Itim"/>
                <a:sym typeface="Itim"/>
              </a:rPr>
              <a:t>Brincar cotidianamente, de diversas formas, em diferentes espaços e tempos, com diferentes parceiros (crianças e adultos), ampliando e diversificando seu acesso a produções culturais, seus conhecimentos, sua imaginação, sua criatividade, suas experiências emocionais, corporais, sensoriais, expressivas, cognitivas, sociais e relacionais (BRASIL, 2017, p.36).</a:t>
            </a:r>
            <a:endParaRPr sz="2400" b="1" i="0" u="none" strike="noStrike" cap="none">
              <a:solidFill>
                <a:srgbClr val="0D2243"/>
              </a:solidFill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8" name="Google Shape;568;p28"/>
          <p:cNvGrpSpPr/>
          <p:nvPr/>
        </p:nvGrpSpPr>
        <p:grpSpPr>
          <a:xfrm rot="140656">
            <a:off x="4897009" y="4534209"/>
            <a:ext cx="2437604" cy="234762"/>
            <a:chOff x="4345425" y="2175475"/>
            <a:chExt cx="800750" cy="176025"/>
          </a:xfrm>
        </p:grpSpPr>
        <p:sp>
          <p:nvSpPr>
            <p:cNvPr id="569" name="Google Shape;569;p2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1" name="Google Shape;571;p28"/>
          <p:cNvSpPr txBox="1">
            <a:spLocks noGrp="1"/>
          </p:cNvSpPr>
          <p:nvPr>
            <p:ph type="title"/>
          </p:nvPr>
        </p:nvSpPr>
        <p:spPr>
          <a:xfrm>
            <a:off x="3935620" y="2185041"/>
            <a:ext cx="4285722" cy="762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 sz="4800"/>
              <a:t>EDUCAR</a:t>
            </a:r>
            <a:br>
              <a:rPr lang="pt-BR" sz="4800"/>
            </a:br>
            <a:r>
              <a:rPr lang="pt-BR" sz="4800"/>
              <a:t>X</a:t>
            </a:r>
            <a:br>
              <a:rPr lang="pt-BR" sz="4800"/>
            </a:br>
            <a:r>
              <a:rPr lang="pt-BR" sz="4800"/>
              <a:t>CUIDAR</a:t>
            </a:r>
            <a:endParaRPr sz="4800"/>
          </a:p>
        </p:txBody>
      </p:sp>
      <p:sp>
        <p:nvSpPr>
          <p:cNvPr id="572" name="Google Shape;572;p28"/>
          <p:cNvSpPr/>
          <p:nvPr/>
        </p:nvSpPr>
        <p:spPr>
          <a:xfrm>
            <a:off x="9778961" y="4657880"/>
            <a:ext cx="1373227" cy="1836184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8"/>
          <p:cNvSpPr/>
          <p:nvPr/>
        </p:nvSpPr>
        <p:spPr>
          <a:xfrm rot="9797852">
            <a:off x="726479" y="1266945"/>
            <a:ext cx="1373232" cy="1836192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11"/>
          <p:cNvGrpSpPr/>
          <p:nvPr/>
        </p:nvGrpSpPr>
        <p:grpSpPr>
          <a:xfrm flipH="1">
            <a:off x="1570408" y="1267994"/>
            <a:ext cx="9098858" cy="234754"/>
            <a:chOff x="4345425" y="2175475"/>
            <a:chExt cx="800750" cy="176025"/>
          </a:xfrm>
        </p:grpSpPr>
        <p:sp>
          <p:nvSpPr>
            <p:cNvPr id="215" name="Google Shape;215;p1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7" name="Google Shape;217;p11"/>
          <p:cNvSpPr txBox="1">
            <a:spLocks noGrp="1"/>
          </p:cNvSpPr>
          <p:nvPr>
            <p:ph type="title"/>
          </p:nvPr>
        </p:nvSpPr>
        <p:spPr>
          <a:xfrm>
            <a:off x="959875" y="720167"/>
            <a:ext cx="10270663" cy="542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/>
              <a:t>CONCEITOS</a:t>
            </a:r>
            <a:endParaRPr/>
          </a:p>
        </p:txBody>
      </p:sp>
      <p:sp>
        <p:nvSpPr>
          <p:cNvPr id="218" name="Google Shape;218;p11"/>
          <p:cNvSpPr/>
          <p:nvPr/>
        </p:nvSpPr>
        <p:spPr>
          <a:xfrm>
            <a:off x="6978380" y="2937333"/>
            <a:ext cx="92864" cy="112754"/>
          </a:xfrm>
          <a:custGeom>
            <a:avLst/>
            <a:gdLst/>
            <a:ahLst/>
            <a:cxnLst/>
            <a:rect l="l" t="t" r="r" b="b"/>
            <a:pathLst>
              <a:path w="612" h="1858" extrusionOk="0">
                <a:moveTo>
                  <a:pt x="45" y="0"/>
                </a:moveTo>
                <a:cubicBezTo>
                  <a:pt x="22" y="0"/>
                  <a:pt x="1" y="18"/>
                  <a:pt x="11" y="47"/>
                </a:cubicBezTo>
                <a:cubicBezTo>
                  <a:pt x="217" y="634"/>
                  <a:pt x="391" y="1230"/>
                  <a:pt x="532" y="1834"/>
                </a:cubicBezTo>
                <a:cubicBezTo>
                  <a:pt x="535" y="1850"/>
                  <a:pt x="548" y="1857"/>
                  <a:pt x="563" y="1857"/>
                </a:cubicBezTo>
                <a:cubicBezTo>
                  <a:pt x="586" y="1857"/>
                  <a:pt x="611" y="1839"/>
                  <a:pt x="606" y="1809"/>
                </a:cubicBezTo>
                <a:cubicBezTo>
                  <a:pt x="466" y="1205"/>
                  <a:pt x="292" y="609"/>
                  <a:pt x="85" y="30"/>
                </a:cubicBezTo>
                <a:cubicBezTo>
                  <a:pt x="78" y="9"/>
                  <a:pt x="61" y="0"/>
                  <a:pt x="45" y="0"/>
                </a:cubicBezTo>
                <a:close/>
              </a:path>
            </a:pathLst>
          </a:custGeom>
          <a:solidFill>
            <a:srgbClr val="3D6D7F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219" name="Google Shape;219;p11"/>
          <p:cNvGrpSpPr/>
          <p:nvPr/>
        </p:nvGrpSpPr>
        <p:grpSpPr>
          <a:xfrm>
            <a:off x="2006307" y="1482313"/>
            <a:ext cx="2219247" cy="1603306"/>
            <a:chOff x="3226563" y="1118600"/>
            <a:chExt cx="2198099" cy="1637418"/>
          </a:xfrm>
        </p:grpSpPr>
        <p:sp>
          <p:nvSpPr>
            <p:cNvPr id="220" name="Google Shape;220;p11"/>
            <p:cNvSpPr/>
            <p:nvPr/>
          </p:nvSpPr>
          <p:spPr>
            <a:xfrm>
              <a:off x="3376373" y="1118600"/>
              <a:ext cx="1980335" cy="1584507"/>
            </a:xfrm>
            <a:custGeom>
              <a:avLst/>
              <a:gdLst/>
              <a:ahLst/>
              <a:cxnLst/>
              <a:rect l="l" t="t" r="r" b="b"/>
              <a:pathLst>
                <a:path w="18353" h="17207" extrusionOk="0">
                  <a:moveTo>
                    <a:pt x="8972" y="0"/>
                  </a:moveTo>
                  <a:cubicBezTo>
                    <a:pt x="7793" y="0"/>
                    <a:pt x="6460" y="236"/>
                    <a:pt x="4858" y="706"/>
                  </a:cubicBezTo>
                  <a:lnTo>
                    <a:pt x="5002" y="669"/>
                  </a:lnTo>
                  <a:lnTo>
                    <a:pt x="5002" y="669"/>
                  </a:lnTo>
                  <a:cubicBezTo>
                    <a:pt x="3645" y="1033"/>
                    <a:pt x="2467" y="1996"/>
                    <a:pt x="1672" y="3205"/>
                  </a:cubicBezTo>
                  <a:cubicBezTo>
                    <a:pt x="861" y="4446"/>
                    <a:pt x="431" y="5919"/>
                    <a:pt x="265" y="7408"/>
                  </a:cubicBezTo>
                  <a:cubicBezTo>
                    <a:pt x="1" y="9816"/>
                    <a:pt x="538" y="12472"/>
                    <a:pt x="2284" y="14077"/>
                  </a:cubicBezTo>
                  <a:cubicBezTo>
                    <a:pt x="3757" y="15409"/>
                    <a:pt x="5668" y="16684"/>
                    <a:pt x="7588" y="16990"/>
                  </a:cubicBezTo>
                  <a:cubicBezTo>
                    <a:pt x="8536" y="17141"/>
                    <a:pt x="9644" y="17206"/>
                    <a:pt x="10730" y="17206"/>
                  </a:cubicBezTo>
                  <a:cubicBezTo>
                    <a:pt x="11065" y="17206"/>
                    <a:pt x="11399" y="17200"/>
                    <a:pt x="11725" y="17188"/>
                  </a:cubicBezTo>
                  <a:cubicBezTo>
                    <a:pt x="14555" y="17081"/>
                    <a:pt x="17228" y="14690"/>
                    <a:pt x="17724" y="13655"/>
                  </a:cubicBezTo>
                  <a:cubicBezTo>
                    <a:pt x="18047" y="12993"/>
                    <a:pt x="18146" y="12240"/>
                    <a:pt x="18187" y="11504"/>
                  </a:cubicBezTo>
                  <a:cubicBezTo>
                    <a:pt x="18353" y="7946"/>
                    <a:pt x="16921" y="4289"/>
                    <a:pt x="14241" y="2080"/>
                  </a:cubicBezTo>
                  <a:cubicBezTo>
                    <a:pt x="12554" y="691"/>
                    <a:pt x="10989" y="0"/>
                    <a:pt x="89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rgbClr val="D42A00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221" name="Google Shape;221;p11"/>
            <p:cNvSpPr/>
            <p:nvPr/>
          </p:nvSpPr>
          <p:spPr>
            <a:xfrm>
              <a:off x="3226563" y="1118600"/>
              <a:ext cx="2198099" cy="1637418"/>
            </a:xfrm>
            <a:custGeom>
              <a:avLst/>
              <a:gdLst/>
              <a:ahLst/>
              <a:cxnLst/>
              <a:rect l="l" t="t" r="r" b="b"/>
              <a:pathLst>
                <a:path w="18850" h="17463" extrusionOk="0">
                  <a:moveTo>
                    <a:pt x="9500" y="228"/>
                  </a:moveTo>
                  <a:cubicBezTo>
                    <a:pt x="9872" y="228"/>
                    <a:pt x="10245" y="252"/>
                    <a:pt x="10616" y="304"/>
                  </a:cubicBezTo>
                  <a:cubicBezTo>
                    <a:pt x="12106" y="520"/>
                    <a:pt x="13421" y="1248"/>
                    <a:pt x="14580" y="2191"/>
                  </a:cubicBezTo>
                  <a:cubicBezTo>
                    <a:pt x="17426" y="4483"/>
                    <a:pt x="18849" y="8289"/>
                    <a:pt x="18585" y="11897"/>
                  </a:cubicBezTo>
                  <a:cubicBezTo>
                    <a:pt x="18518" y="12774"/>
                    <a:pt x="18328" y="13618"/>
                    <a:pt x="17757" y="14304"/>
                  </a:cubicBezTo>
                  <a:cubicBezTo>
                    <a:pt x="17277" y="14850"/>
                    <a:pt x="16731" y="15339"/>
                    <a:pt x="16135" y="15752"/>
                  </a:cubicBezTo>
                  <a:cubicBezTo>
                    <a:pt x="15407" y="16257"/>
                    <a:pt x="14613" y="16654"/>
                    <a:pt x="13769" y="16927"/>
                  </a:cubicBezTo>
                  <a:cubicBezTo>
                    <a:pt x="13006" y="17156"/>
                    <a:pt x="12220" y="17205"/>
                    <a:pt x="11435" y="17205"/>
                  </a:cubicBezTo>
                  <a:cubicBezTo>
                    <a:pt x="11283" y="17205"/>
                    <a:pt x="11132" y="17203"/>
                    <a:pt x="10981" y="17200"/>
                  </a:cubicBezTo>
                  <a:cubicBezTo>
                    <a:pt x="9955" y="17192"/>
                    <a:pt x="8912" y="17151"/>
                    <a:pt x="7911" y="16952"/>
                  </a:cubicBezTo>
                  <a:cubicBezTo>
                    <a:pt x="6918" y="16754"/>
                    <a:pt x="5991" y="16323"/>
                    <a:pt x="5131" y="15802"/>
                  </a:cubicBezTo>
                  <a:cubicBezTo>
                    <a:pt x="3484" y="14793"/>
                    <a:pt x="1986" y="13510"/>
                    <a:pt x="1333" y="11648"/>
                  </a:cubicBezTo>
                  <a:cubicBezTo>
                    <a:pt x="1" y="7867"/>
                    <a:pt x="1333" y="2034"/>
                    <a:pt x="5652" y="875"/>
                  </a:cubicBezTo>
                  <a:cubicBezTo>
                    <a:pt x="5664" y="871"/>
                    <a:pt x="5674" y="865"/>
                    <a:pt x="5683" y="859"/>
                  </a:cubicBezTo>
                  <a:lnTo>
                    <a:pt x="5683" y="859"/>
                  </a:lnTo>
                  <a:cubicBezTo>
                    <a:pt x="6920" y="513"/>
                    <a:pt x="8208" y="228"/>
                    <a:pt x="9500" y="228"/>
                  </a:cubicBezTo>
                  <a:close/>
                  <a:moveTo>
                    <a:pt x="9501" y="0"/>
                  </a:moveTo>
                  <a:cubicBezTo>
                    <a:pt x="8100" y="0"/>
                    <a:pt x="6691" y="325"/>
                    <a:pt x="5354" y="710"/>
                  </a:cubicBezTo>
                  <a:cubicBezTo>
                    <a:pt x="5338" y="716"/>
                    <a:pt x="5324" y="724"/>
                    <a:pt x="5314" y="735"/>
                  </a:cubicBezTo>
                  <a:lnTo>
                    <a:pt x="5314" y="735"/>
                  </a:lnTo>
                  <a:cubicBezTo>
                    <a:pt x="1603" y="1931"/>
                    <a:pt x="228" y="6515"/>
                    <a:pt x="712" y="10051"/>
                  </a:cubicBezTo>
                  <a:cubicBezTo>
                    <a:pt x="985" y="12012"/>
                    <a:pt x="1871" y="13585"/>
                    <a:pt x="3393" y="14842"/>
                  </a:cubicBezTo>
                  <a:cubicBezTo>
                    <a:pt x="4982" y="16141"/>
                    <a:pt x="6744" y="17085"/>
                    <a:pt x="8796" y="17308"/>
                  </a:cubicBezTo>
                  <a:cubicBezTo>
                    <a:pt x="9570" y="17396"/>
                    <a:pt x="10362" y="17463"/>
                    <a:pt x="11150" y="17463"/>
                  </a:cubicBezTo>
                  <a:cubicBezTo>
                    <a:pt x="12434" y="17463"/>
                    <a:pt x="13708" y="17286"/>
                    <a:pt x="14878" y="16737"/>
                  </a:cubicBezTo>
                  <a:cubicBezTo>
                    <a:pt x="16144" y="16150"/>
                    <a:pt x="17616" y="15173"/>
                    <a:pt x="18312" y="13915"/>
                  </a:cubicBezTo>
                  <a:cubicBezTo>
                    <a:pt x="18775" y="13088"/>
                    <a:pt x="18841" y="12054"/>
                    <a:pt x="18841" y="11135"/>
                  </a:cubicBezTo>
                  <a:cubicBezTo>
                    <a:pt x="18849" y="10151"/>
                    <a:pt x="18742" y="9166"/>
                    <a:pt x="18510" y="8215"/>
                  </a:cubicBezTo>
                  <a:cubicBezTo>
                    <a:pt x="18088" y="6336"/>
                    <a:pt x="17203" y="4599"/>
                    <a:pt x="15937" y="3151"/>
                  </a:cubicBezTo>
                  <a:cubicBezTo>
                    <a:pt x="14737" y="1810"/>
                    <a:pt x="13115" y="652"/>
                    <a:pt x="11345" y="213"/>
                  </a:cubicBezTo>
                  <a:cubicBezTo>
                    <a:pt x="10736" y="64"/>
                    <a:pt x="10119" y="0"/>
                    <a:pt x="95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rgbClr val="D42A00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grpSp>
        <p:nvGrpSpPr>
          <p:cNvPr id="222" name="Google Shape;222;p11"/>
          <p:cNvGrpSpPr/>
          <p:nvPr/>
        </p:nvGrpSpPr>
        <p:grpSpPr>
          <a:xfrm>
            <a:off x="5261581" y="1723977"/>
            <a:ext cx="2454724" cy="1619635"/>
            <a:chOff x="5125412" y="1968650"/>
            <a:chExt cx="2330721" cy="1853151"/>
          </a:xfrm>
        </p:grpSpPr>
        <p:sp>
          <p:nvSpPr>
            <p:cNvPr id="223" name="Google Shape;223;p11"/>
            <p:cNvSpPr/>
            <p:nvPr/>
          </p:nvSpPr>
          <p:spPr>
            <a:xfrm>
              <a:off x="5131799" y="2010020"/>
              <a:ext cx="2206327" cy="1811781"/>
            </a:xfrm>
            <a:custGeom>
              <a:avLst/>
              <a:gdLst/>
              <a:ahLst/>
              <a:cxnLst/>
              <a:rect l="l" t="t" r="r" b="b"/>
              <a:pathLst>
                <a:path w="15812" h="20287" extrusionOk="0">
                  <a:moveTo>
                    <a:pt x="13247" y="2685"/>
                  </a:moveTo>
                  <a:lnTo>
                    <a:pt x="13691" y="3565"/>
                  </a:lnTo>
                  <a:lnTo>
                    <a:pt x="13691" y="3565"/>
                  </a:lnTo>
                  <a:cubicBezTo>
                    <a:pt x="13551" y="3269"/>
                    <a:pt x="13403" y="2975"/>
                    <a:pt x="13247" y="2685"/>
                  </a:cubicBezTo>
                  <a:close/>
                  <a:moveTo>
                    <a:pt x="8694" y="1"/>
                  </a:moveTo>
                  <a:cubicBezTo>
                    <a:pt x="7898" y="1"/>
                    <a:pt x="7091" y="149"/>
                    <a:pt x="6347" y="410"/>
                  </a:cubicBezTo>
                  <a:cubicBezTo>
                    <a:pt x="5445" y="724"/>
                    <a:pt x="4576" y="1196"/>
                    <a:pt x="3906" y="1866"/>
                  </a:cubicBezTo>
                  <a:cubicBezTo>
                    <a:pt x="3417" y="2354"/>
                    <a:pt x="3037" y="2933"/>
                    <a:pt x="2664" y="3513"/>
                  </a:cubicBezTo>
                  <a:cubicBezTo>
                    <a:pt x="2226" y="4199"/>
                    <a:pt x="1796" y="4886"/>
                    <a:pt x="1374" y="5573"/>
                  </a:cubicBezTo>
                  <a:cubicBezTo>
                    <a:pt x="1084" y="6028"/>
                    <a:pt x="828" y="6499"/>
                    <a:pt x="604" y="6988"/>
                  </a:cubicBezTo>
                  <a:cubicBezTo>
                    <a:pt x="8" y="8386"/>
                    <a:pt x="0" y="9966"/>
                    <a:pt x="306" y="11456"/>
                  </a:cubicBezTo>
                  <a:cubicBezTo>
                    <a:pt x="612" y="12937"/>
                    <a:pt x="1233" y="14335"/>
                    <a:pt x="1870" y="15709"/>
                  </a:cubicBezTo>
                  <a:cubicBezTo>
                    <a:pt x="2292" y="16611"/>
                    <a:pt x="2722" y="17512"/>
                    <a:pt x="3326" y="18299"/>
                  </a:cubicBezTo>
                  <a:cubicBezTo>
                    <a:pt x="3939" y="19085"/>
                    <a:pt x="4733" y="19763"/>
                    <a:pt x="5676" y="20061"/>
                  </a:cubicBezTo>
                  <a:cubicBezTo>
                    <a:pt x="6226" y="20240"/>
                    <a:pt x="6804" y="20286"/>
                    <a:pt x="7383" y="20286"/>
                  </a:cubicBezTo>
                  <a:cubicBezTo>
                    <a:pt x="7631" y="20286"/>
                    <a:pt x="7879" y="20278"/>
                    <a:pt x="8125" y="20268"/>
                  </a:cubicBezTo>
                  <a:cubicBezTo>
                    <a:pt x="9102" y="20243"/>
                    <a:pt x="10086" y="20193"/>
                    <a:pt x="11021" y="19904"/>
                  </a:cubicBezTo>
                  <a:cubicBezTo>
                    <a:pt x="12461" y="19449"/>
                    <a:pt x="13661" y="18447"/>
                    <a:pt x="14372" y="17124"/>
                  </a:cubicBezTo>
                  <a:cubicBezTo>
                    <a:pt x="14811" y="16296"/>
                    <a:pt x="15043" y="15378"/>
                    <a:pt x="15200" y="14459"/>
                  </a:cubicBezTo>
                  <a:cubicBezTo>
                    <a:pt x="15812" y="10780"/>
                    <a:pt x="15293" y="7005"/>
                    <a:pt x="13724" y="3637"/>
                  </a:cubicBezTo>
                  <a:lnTo>
                    <a:pt x="13724" y="3637"/>
                  </a:lnTo>
                  <a:cubicBezTo>
                    <a:pt x="13742" y="3670"/>
                    <a:pt x="13759" y="3703"/>
                    <a:pt x="13777" y="3736"/>
                  </a:cubicBezTo>
                  <a:lnTo>
                    <a:pt x="13691" y="3565"/>
                  </a:lnTo>
                  <a:lnTo>
                    <a:pt x="13691" y="3565"/>
                  </a:lnTo>
                  <a:cubicBezTo>
                    <a:pt x="13702" y="3589"/>
                    <a:pt x="13713" y="3613"/>
                    <a:pt x="13724" y="3637"/>
                  </a:cubicBezTo>
                  <a:lnTo>
                    <a:pt x="13724" y="3637"/>
                  </a:lnTo>
                  <a:cubicBezTo>
                    <a:pt x="13210" y="2667"/>
                    <a:pt x="12655" y="1677"/>
                    <a:pt x="11791" y="989"/>
                  </a:cubicBezTo>
                  <a:cubicBezTo>
                    <a:pt x="10919" y="296"/>
                    <a:pt x="9818" y="1"/>
                    <a:pt x="86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224" name="Google Shape;224;p11"/>
            <p:cNvSpPr/>
            <p:nvPr/>
          </p:nvSpPr>
          <p:spPr>
            <a:xfrm>
              <a:off x="5125412" y="1968650"/>
              <a:ext cx="2330721" cy="1832373"/>
            </a:xfrm>
            <a:custGeom>
              <a:avLst/>
              <a:gdLst/>
              <a:ahLst/>
              <a:cxnLst/>
              <a:rect l="l" t="t" r="r" b="b"/>
              <a:pathLst>
                <a:path w="16185" h="20540" extrusionOk="0">
                  <a:moveTo>
                    <a:pt x="8710" y="239"/>
                  </a:moveTo>
                  <a:cubicBezTo>
                    <a:pt x="8917" y="239"/>
                    <a:pt x="9123" y="249"/>
                    <a:pt x="9325" y="269"/>
                  </a:cubicBezTo>
                  <a:cubicBezTo>
                    <a:pt x="10326" y="360"/>
                    <a:pt x="11286" y="724"/>
                    <a:pt x="12031" y="1411"/>
                  </a:cubicBezTo>
                  <a:cubicBezTo>
                    <a:pt x="12760" y="2099"/>
                    <a:pt x="13254" y="3006"/>
                    <a:pt x="13721" y="3891"/>
                  </a:cubicBezTo>
                  <a:lnTo>
                    <a:pt x="13721" y="3891"/>
                  </a:lnTo>
                  <a:cubicBezTo>
                    <a:pt x="15082" y="6867"/>
                    <a:pt x="15626" y="10156"/>
                    <a:pt x="15308" y="13425"/>
                  </a:cubicBezTo>
                  <a:cubicBezTo>
                    <a:pt x="15117" y="15262"/>
                    <a:pt x="14704" y="17165"/>
                    <a:pt x="13355" y="18514"/>
                  </a:cubicBezTo>
                  <a:cubicBezTo>
                    <a:pt x="11965" y="19896"/>
                    <a:pt x="10178" y="20210"/>
                    <a:pt x="8283" y="20276"/>
                  </a:cubicBezTo>
                  <a:cubicBezTo>
                    <a:pt x="8032" y="20284"/>
                    <a:pt x="7780" y="20292"/>
                    <a:pt x="7527" y="20292"/>
                  </a:cubicBezTo>
                  <a:cubicBezTo>
                    <a:pt x="6751" y="20292"/>
                    <a:pt x="5974" y="20220"/>
                    <a:pt x="5263" y="19871"/>
                  </a:cubicBezTo>
                  <a:cubicBezTo>
                    <a:pt x="4444" y="19465"/>
                    <a:pt x="3790" y="18803"/>
                    <a:pt x="3277" y="18067"/>
                  </a:cubicBezTo>
                  <a:cubicBezTo>
                    <a:pt x="2739" y="17298"/>
                    <a:pt x="2342" y="16445"/>
                    <a:pt x="1953" y="15601"/>
                  </a:cubicBezTo>
                  <a:cubicBezTo>
                    <a:pt x="1523" y="14699"/>
                    <a:pt x="1142" y="13764"/>
                    <a:pt x="819" y="12821"/>
                  </a:cubicBezTo>
                  <a:cubicBezTo>
                    <a:pt x="240" y="11001"/>
                    <a:pt x="9" y="8965"/>
                    <a:pt x="778" y="7162"/>
                  </a:cubicBezTo>
                  <a:cubicBezTo>
                    <a:pt x="1150" y="6268"/>
                    <a:pt x="1721" y="5449"/>
                    <a:pt x="2234" y="4638"/>
                  </a:cubicBezTo>
                  <a:cubicBezTo>
                    <a:pt x="2739" y="3819"/>
                    <a:pt x="3244" y="2925"/>
                    <a:pt x="3914" y="2205"/>
                  </a:cubicBezTo>
                  <a:cubicBezTo>
                    <a:pt x="5098" y="948"/>
                    <a:pt x="6963" y="239"/>
                    <a:pt x="8710" y="239"/>
                  </a:cubicBezTo>
                  <a:close/>
                  <a:moveTo>
                    <a:pt x="8734" y="1"/>
                  </a:moveTo>
                  <a:cubicBezTo>
                    <a:pt x="7529" y="1"/>
                    <a:pt x="6312" y="339"/>
                    <a:pt x="5263" y="898"/>
                  </a:cubicBezTo>
                  <a:cubicBezTo>
                    <a:pt x="3442" y="1866"/>
                    <a:pt x="2483" y="3769"/>
                    <a:pt x="1440" y="5465"/>
                  </a:cubicBezTo>
                  <a:cubicBezTo>
                    <a:pt x="919" y="6301"/>
                    <a:pt x="439" y="7145"/>
                    <a:pt x="224" y="8113"/>
                  </a:cubicBezTo>
                  <a:cubicBezTo>
                    <a:pt x="25" y="9056"/>
                    <a:pt x="0" y="10024"/>
                    <a:pt x="149" y="10976"/>
                  </a:cubicBezTo>
                  <a:cubicBezTo>
                    <a:pt x="439" y="13045"/>
                    <a:pt x="1374" y="15047"/>
                    <a:pt x="2317" y="16892"/>
                  </a:cubicBezTo>
                  <a:cubicBezTo>
                    <a:pt x="3144" y="18514"/>
                    <a:pt x="4369" y="20102"/>
                    <a:pt x="6264" y="20433"/>
                  </a:cubicBezTo>
                  <a:cubicBezTo>
                    <a:pt x="6711" y="20511"/>
                    <a:pt x="7174" y="20539"/>
                    <a:pt x="7640" y="20539"/>
                  </a:cubicBezTo>
                  <a:cubicBezTo>
                    <a:pt x="8219" y="20539"/>
                    <a:pt x="8803" y="20496"/>
                    <a:pt x="9367" y="20450"/>
                  </a:cubicBezTo>
                  <a:cubicBezTo>
                    <a:pt x="10277" y="20367"/>
                    <a:pt x="11179" y="20193"/>
                    <a:pt x="12006" y="19780"/>
                  </a:cubicBezTo>
                  <a:cubicBezTo>
                    <a:pt x="13603" y="18969"/>
                    <a:pt x="14654" y="17504"/>
                    <a:pt x="15126" y="15800"/>
                  </a:cubicBezTo>
                  <a:cubicBezTo>
                    <a:pt x="16184" y="11888"/>
                    <a:pt x="15621" y="7532"/>
                    <a:pt x="13956" y="3854"/>
                  </a:cubicBezTo>
                  <a:lnTo>
                    <a:pt x="13956" y="3854"/>
                  </a:lnTo>
                  <a:cubicBezTo>
                    <a:pt x="13955" y="3837"/>
                    <a:pt x="13951" y="3820"/>
                    <a:pt x="13942" y="3802"/>
                  </a:cubicBezTo>
                  <a:lnTo>
                    <a:pt x="13934" y="3802"/>
                  </a:lnTo>
                  <a:cubicBezTo>
                    <a:pt x="13930" y="3794"/>
                    <a:pt x="13925" y="3786"/>
                    <a:pt x="13921" y="3778"/>
                  </a:cubicBezTo>
                  <a:lnTo>
                    <a:pt x="13921" y="3778"/>
                  </a:lnTo>
                  <a:cubicBezTo>
                    <a:pt x="13761" y="3429"/>
                    <a:pt x="13592" y="3087"/>
                    <a:pt x="13413" y="2751"/>
                  </a:cubicBezTo>
                  <a:cubicBezTo>
                    <a:pt x="13392" y="2710"/>
                    <a:pt x="13358" y="2693"/>
                    <a:pt x="13323" y="2693"/>
                  </a:cubicBezTo>
                  <a:cubicBezTo>
                    <a:pt x="13316" y="2693"/>
                    <a:pt x="13309" y="2694"/>
                    <a:pt x="13303" y="2695"/>
                  </a:cubicBezTo>
                  <a:lnTo>
                    <a:pt x="13303" y="2695"/>
                  </a:lnTo>
                  <a:cubicBezTo>
                    <a:pt x="12582" y="1551"/>
                    <a:pt x="11686" y="588"/>
                    <a:pt x="10285" y="203"/>
                  </a:cubicBezTo>
                  <a:cubicBezTo>
                    <a:pt x="9780" y="65"/>
                    <a:pt x="9258" y="1"/>
                    <a:pt x="87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225" name="Google Shape;225;p11"/>
            <p:cNvSpPr txBox="1"/>
            <p:nvPr/>
          </p:nvSpPr>
          <p:spPr>
            <a:xfrm flipH="1">
              <a:off x="5427516" y="2658687"/>
              <a:ext cx="1746900" cy="4497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1" i="0" u="none" strike="noStrike" cap="none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rPr>
                <a:t>PRÉ-ESCOLA E </a:t>
              </a:r>
              <a:endParaRPr sz="1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1" i="0" u="none" strike="noStrike" cap="none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rPr>
                <a:t>EDUCAÇÃO INFANTIL</a:t>
              </a:r>
              <a:endParaRPr sz="1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grpSp>
        <p:nvGrpSpPr>
          <p:cNvPr id="226" name="Google Shape;226;p11"/>
          <p:cNvGrpSpPr/>
          <p:nvPr/>
        </p:nvGrpSpPr>
        <p:grpSpPr>
          <a:xfrm>
            <a:off x="8476164" y="1714886"/>
            <a:ext cx="3021395" cy="1898838"/>
            <a:chOff x="3317738" y="2853586"/>
            <a:chExt cx="1928496" cy="1752476"/>
          </a:xfrm>
        </p:grpSpPr>
        <p:sp>
          <p:nvSpPr>
            <p:cNvPr id="227" name="Google Shape;227;p11"/>
            <p:cNvSpPr/>
            <p:nvPr/>
          </p:nvSpPr>
          <p:spPr>
            <a:xfrm>
              <a:off x="3322207" y="2918802"/>
              <a:ext cx="1863635" cy="1687260"/>
            </a:xfrm>
            <a:custGeom>
              <a:avLst/>
              <a:gdLst/>
              <a:ahLst/>
              <a:cxnLst/>
              <a:rect l="l" t="t" r="r" b="b"/>
              <a:pathLst>
                <a:path w="17096" h="20282" extrusionOk="0">
                  <a:moveTo>
                    <a:pt x="8431" y="1"/>
                  </a:moveTo>
                  <a:cubicBezTo>
                    <a:pt x="6933" y="1"/>
                    <a:pt x="5496" y="575"/>
                    <a:pt x="4419" y="1612"/>
                  </a:cubicBezTo>
                  <a:cubicBezTo>
                    <a:pt x="3815" y="2208"/>
                    <a:pt x="3344" y="2928"/>
                    <a:pt x="2913" y="3656"/>
                  </a:cubicBezTo>
                  <a:cubicBezTo>
                    <a:pt x="1201" y="6577"/>
                    <a:pt x="1" y="9878"/>
                    <a:pt x="1" y="13262"/>
                  </a:cubicBezTo>
                  <a:cubicBezTo>
                    <a:pt x="1" y="14023"/>
                    <a:pt x="59" y="14801"/>
                    <a:pt x="332" y="15513"/>
                  </a:cubicBezTo>
                  <a:cubicBezTo>
                    <a:pt x="729" y="16564"/>
                    <a:pt x="1556" y="17416"/>
                    <a:pt x="2508" y="18020"/>
                  </a:cubicBezTo>
                  <a:cubicBezTo>
                    <a:pt x="3460" y="18624"/>
                    <a:pt x="4527" y="19013"/>
                    <a:pt x="5603" y="19369"/>
                  </a:cubicBezTo>
                  <a:cubicBezTo>
                    <a:pt x="7119" y="19863"/>
                    <a:pt x="8757" y="20281"/>
                    <a:pt x="10333" y="20281"/>
                  </a:cubicBezTo>
                  <a:cubicBezTo>
                    <a:pt x="11423" y="20281"/>
                    <a:pt x="12484" y="20081"/>
                    <a:pt x="13455" y="19567"/>
                  </a:cubicBezTo>
                  <a:cubicBezTo>
                    <a:pt x="14737" y="18889"/>
                    <a:pt x="15714" y="17705"/>
                    <a:pt x="16301" y="16373"/>
                  </a:cubicBezTo>
                  <a:cubicBezTo>
                    <a:pt x="16880" y="15049"/>
                    <a:pt x="17095" y="13577"/>
                    <a:pt x="17079" y="12129"/>
                  </a:cubicBezTo>
                  <a:cubicBezTo>
                    <a:pt x="17029" y="8116"/>
                    <a:pt x="15391" y="5311"/>
                    <a:pt x="12578" y="1827"/>
                  </a:cubicBezTo>
                  <a:cubicBezTo>
                    <a:pt x="11411" y="603"/>
                    <a:pt x="10269" y="90"/>
                    <a:pt x="8705" y="7"/>
                  </a:cubicBezTo>
                  <a:cubicBezTo>
                    <a:pt x="8614" y="3"/>
                    <a:pt x="8523" y="1"/>
                    <a:pt x="8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228" name="Google Shape;228;p11"/>
            <p:cNvSpPr/>
            <p:nvPr/>
          </p:nvSpPr>
          <p:spPr>
            <a:xfrm>
              <a:off x="3317738" y="2853586"/>
              <a:ext cx="1928496" cy="1706809"/>
            </a:xfrm>
            <a:custGeom>
              <a:avLst/>
              <a:gdLst/>
              <a:ahLst/>
              <a:cxnLst/>
              <a:rect l="l" t="t" r="r" b="b"/>
              <a:pathLst>
                <a:path w="17691" h="20517" extrusionOk="0">
                  <a:moveTo>
                    <a:pt x="8773" y="232"/>
                  </a:moveTo>
                  <a:cubicBezTo>
                    <a:pt x="10298" y="232"/>
                    <a:pt x="11726" y="875"/>
                    <a:pt x="12835" y="2014"/>
                  </a:cubicBezTo>
                  <a:lnTo>
                    <a:pt x="12835" y="2014"/>
                  </a:lnTo>
                  <a:cubicBezTo>
                    <a:pt x="12839" y="2022"/>
                    <a:pt x="12844" y="2030"/>
                    <a:pt x="12850" y="2038"/>
                  </a:cubicBezTo>
                  <a:cubicBezTo>
                    <a:pt x="15043" y="4752"/>
                    <a:pt x="16988" y="7697"/>
                    <a:pt x="17269" y="11272"/>
                  </a:cubicBezTo>
                  <a:cubicBezTo>
                    <a:pt x="17434" y="13274"/>
                    <a:pt x="17211" y="15392"/>
                    <a:pt x="16193" y="17163"/>
                  </a:cubicBezTo>
                  <a:cubicBezTo>
                    <a:pt x="15233" y="18834"/>
                    <a:pt x="13636" y="19960"/>
                    <a:pt x="11717" y="20216"/>
                  </a:cubicBezTo>
                  <a:cubicBezTo>
                    <a:pt x="11364" y="20263"/>
                    <a:pt x="11010" y="20284"/>
                    <a:pt x="10657" y="20284"/>
                  </a:cubicBezTo>
                  <a:cubicBezTo>
                    <a:pt x="9128" y="20284"/>
                    <a:pt x="7601" y="19887"/>
                    <a:pt x="6157" y="19430"/>
                  </a:cubicBezTo>
                  <a:cubicBezTo>
                    <a:pt x="4303" y="18834"/>
                    <a:pt x="2284" y="18082"/>
                    <a:pt x="1192" y="16360"/>
                  </a:cubicBezTo>
                  <a:cubicBezTo>
                    <a:pt x="108" y="14664"/>
                    <a:pt x="406" y="12248"/>
                    <a:pt x="787" y="10362"/>
                  </a:cubicBezTo>
                  <a:cubicBezTo>
                    <a:pt x="1184" y="8409"/>
                    <a:pt x="1912" y="6539"/>
                    <a:pt x="2847" y="4785"/>
                  </a:cubicBezTo>
                  <a:cubicBezTo>
                    <a:pt x="3873" y="2857"/>
                    <a:pt x="5097" y="1020"/>
                    <a:pt x="7323" y="424"/>
                  </a:cubicBezTo>
                  <a:cubicBezTo>
                    <a:pt x="7811" y="295"/>
                    <a:pt x="8297" y="232"/>
                    <a:pt x="8773" y="232"/>
                  </a:cubicBezTo>
                  <a:close/>
                  <a:moveTo>
                    <a:pt x="8789" y="1"/>
                  </a:moveTo>
                  <a:cubicBezTo>
                    <a:pt x="8636" y="1"/>
                    <a:pt x="8481" y="7"/>
                    <a:pt x="8324" y="19"/>
                  </a:cubicBezTo>
                  <a:cubicBezTo>
                    <a:pt x="6405" y="176"/>
                    <a:pt x="4816" y="1235"/>
                    <a:pt x="3749" y="2799"/>
                  </a:cubicBezTo>
                  <a:cubicBezTo>
                    <a:pt x="2549" y="4561"/>
                    <a:pt x="1622" y="6506"/>
                    <a:pt x="1002" y="8550"/>
                  </a:cubicBezTo>
                  <a:cubicBezTo>
                    <a:pt x="406" y="10494"/>
                    <a:pt x="1" y="12720"/>
                    <a:pt x="332" y="14747"/>
                  </a:cubicBezTo>
                  <a:cubicBezTo>
                    <a:pt x="663" y="16774"/>
                    <a:pt x="2251" y="18106"/>
                    <a:pt x="4047" y="18901"/>
                  </a:cubicBezTo>
                  <a:cubicBezTo>
                    <a:pt x="5900" y="19720"/>
                    <a:pt x="8002" y="20357"/>
                    <a:pt x="10037" y="20498"/>
                  </a:cubicBezTo>
                  <a:cubicBezTo>
                    <a:pt x="10232" y="20510"/>
                    <a:pt x="10426" y="20517"/>
                    <a:pt x="10620" y="20517"/>
                  </a:cubicBezTo>
                  <a:cubicBezTo>
                    <a:pt x="12304" y="20517"/>
                    <a:pt x="13937" y="20021"/>
                    <a:pt x="15184" y="18826"/>
                  </a:cubicBezTo>
                  <a:cubicBezTo>
                    <a:pt x="16615" y="17453"/>
                    <a:pt x="17310" y="15516"/>
                    <a:pt x="17492" y="13572"/>
                  </a:cubicBezTo>
                  <a:cubicBezTo>
                    <a:pt x="17691" y="11470"/>
                    <a:pt x="17376" y="9344"/>
                    <a:pt x="16566" y="7391"/>
                  </a:cubicBezTo>
                  <a:cubicBezTo>
                    <a:pt x="15719" y="5377"/>
                    <a:pt x="14407" y="3600"/>
                    <a:pt x="13043" y="1906"/>
                  </a:cubicBezTo>
                  <a:lnTo>
                    <a:pt x="13043" y="1906"/>
                  </a:lnTo>
                  <a:cubicBezTo>
                    <a:pt x="13037" y="1892"/>
                    <a:pt x="13029" y="1878"/>
                    <a:pt x="13016" y="1864"/>
                  </a:cubicBezTo>
                  <a:lnTo>
                    <a:pt x="13016" y="1864"/>
                  </a:lnTo>
                  <a:lnTo>
                    <a:pt x="13012" y="1868"/>
                  </a:lnTo>
                  <a:lnTo>
                    <a:pt x="13012" y="1868"/>
                  </a:lnTo>
                  <a:cubicBezTo>
                    <a:pt x="13001" y="1857"/>
                    <a:pt x="12990" y="1848"/>
                    <a:pt x="12979" y="1842"/>
                  </a:cubicBezTo>
                  <a:lnTo>
                    <a:pt x="12979" y="1842"/>
                  </a:lnTo>
                  <a:cubicBezTo>
                    <a:pt x="11834" y="666"/>
                    <a:pt x="10404" y="1"/>
                    <a:pt x="87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229" name="Google Shape;229;p11"/>
            <p:cNvSpPr txBox="1"/>
            <p:nvPr/>
          </p:nvSpPr>
          <p:spPr>
            <a:xfrm flipH="1">
              <a:off x="3648177" y="3548073"/>
              <a:ext cx="1358030" cy="44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1" i="0" u="none" strike="noStrike" cap="none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rPr>
                <a:t>INSTITUIÇÃO EDUCATIVA </a:t>
              </a:r>
              <a:endParaRPr sz="1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1" i="0" u="none" strike="noStrike" cap="none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rPr>
                <a:t>E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1" i="0" u="none" strike="noStrike" cap="none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rPr>
                <a:t>ESCOLA</a:t>
              </a:r>
              <a:endParaRPr sz="1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grpSp>
        <p:nvGrpSpPr>
          <p:cNvPr id="230" name="Google Shape;230;p11"/>
          <p:cNvGrpSpPr/>
          <p:nvPr/>
        </p:nvGrpSpPr>
        <p:grpSpPr>
          <a:xfrm rot="-3453258" flipH="1">
            <a:off x="11158757" y="4177277"/>
            <a:ext cx="859264" cy="880691"/>
            <a:chOff x="851420" y="3679860"/>
            <a:chExt cx="804350" cy="359731"/>
          </a:xfrm>
        </p:grpSpPr>
        <p:sp>
          <p:nvSpPr>
            <p:cNvPr id="231" name="Google Shape;231;p11"/>
            <p:cNvSpPr/>
            <p:nvPr/>
          </p:nvSpPr>
          <p:spPr>
            <a:xfrm>
              <a:off x="851420" y="3679860"/>
              <a:ext cx="759049" cy="359731"/>
            </a:xfrm>
            <a:custGeom>
              <a:avLst/>
              <a:gdLst/>
              <a:ahLst/>
              <a:cxnLst/>
              <a:rect l="l" t="t" r="r" b="b"/>
              <a:pathLst>
                <a:path w="26998" h="12795" extrusionOk="0">
                  <a:moveTo>
                    <a:pt x="26067" y="0"/>
                  </a:moveTo>
                  <a:cubicBezTo>
                    <a:pt x="25738" y="0"/>
                    <a:pt x="25382" y="107"/>
                    <a:pt x="25143" y="318"/>
                  </a:cubicBezTo>
                  <a:cubicBezTo>
                    <a:pt x="25336" y="243"/>
                    <a:pt x="25582" y="189"/>
                    <a:pt x="25810" y="189"/>
                  </a:cubicBezTo>
                  <a:cubicBezTo>
                    <a:pt x="26145" y="189"/>
                    <a:pt x="26441" y="300"/>
                    <a:pt x="26487" y="617"/>
                  </a:cubicBezTo>
                  <a:cubicBezTo>
                    <a:pt x="26530" y="928"/>
                    <a:pt x="26577" y="1231"/>
                    <a:pt x="26627" y="1537"/>
                  </a:cubicBezTo>
                  <a:cubicBezTo>
                    <a:pt x="26712" y="1280"/>
                    <a:pt x="26787" y="1020"/>
                    <a:pt x="26858" y="757"/>
                  </a:cubicBezTo>
                  <a:cubicBezTo>
                    <a:pt x="26997" y="247"/>
                    <a:pt x="26566" y="0"/>
                    <a:pt x="26067" y="0"/>
                  </a:cubicBezTo>
                  <a:close/>
                  <a:moveTo>
                    <a:pt x="24502" y="3145"/>
                  </a:moveTo>
                  <a:cubicBezTo>
                    <a:pt x="24369" y="3209"/>
                    <a:pt x="24230" y="3270"/>
                    <a:pt x="24095" y="3331"/>
                  </a:cubicBezTo>
                  <a:cubicBezTo>
                    <a:pt x="24013" y="3367"/>
                    <a:pt x="23931" y="3406"/>
                    <a:pt x="23849" y="3441"/>
                  </a:cubicBezTo>
                  <a:cubicBezTo>
                    <a:pt x="22526" y="6081"/>
                    <a:pt x="20419" y="8309"/>
                    <a:pt x="17809" y="9700"/>
                  </a:cubicBezTo>
                  <a:cubicBezTo>
                    <a:pt x="21085" y="8798"/>
                    <a:pt x="23684" y="6790"/>
                    <a:pt x="24502" y="3145"/>
                  </a:cubicBezTo>
                  <a:close/>
                  <a:moveTo>
                    <a:pt x="1427" y="7078"/>
                  </a:moveTo>
                  <a:cubicBezTo>
                    <a:pt x="749" y="7078"/>
                    <a:pt x="1" y="7582"/>
                    <a:pt x="390" y="8199"/>
                  </a:cubicBezTo>
                  <a:cubicBezTo>
                    <a:pt x="1837" y="10502"/>
                    <a:pt x="4829" y="11729"/>
                    <a:pt x="7368" y="12338"/>
                  </a:cubicBezTo>
                  <a:cubicBezTo>
                    <a:pt x="8641" y="12641"/>
                    <a:pt x="9946" y="12794"/>
                    <a:pt x="11254" y="12794"/>
                  </a:cubicBezTo>
                  <a:cubicBezTo>
                    <a:pt x="12863" y="12794"/>
                    <a:pt x="14474" y="12563"/>
                    <a:pt x="16015" y="12096"/>
                  </a:cubicBezTo>
                  <a:cubicBezTo>
                    <a:pt x="16514" y="11943"/>
                    <a:pt x="17002" y="11767"/>
                    <a:pt x="17476" y="11568"/>
                  </a:cubicBezTo>
                  <a:lnTo>
                    <a:pt x="17476" y="11568"/>
                  </a:lnTo>
                  <a:cubicBezTo>
                    <a:pt x="16343" y="11760"/>
                    <a:pt x="15159" y="11849"/>
                    <a:pt x="13954" y="11849"/>
                  </a:cubicBezTo>
                  <a:cubicBezTo>
                    <a:pt x="9404" y="11849"/>
                    <a:pt x="4600" y="10595"/>
                    <a:pt x="1449" y="8994"/>
                  </a:cubicBezTo>
                  <a:cubicBezTo>
                    <a:pt x="867" y="8701"/>
                    <a:pt x="357" y="7503"/>
                    <a:pt x="921" y="7503"/>
                  </a:cubicBezTo>
                  <a:cubicBezTo>
                    <a:pt x="1024" y="7503"/>
                    <a:pt x="1160" y="7542"/>
                    <a:pt x="1338" y="7631"/>
                  </a:cubicBezTo>
                  <a:cubicBezTo>
                    <a:pt x="1834" y="7885"/>
                    <a:pt x="2372" y="8127"/>
                    <a:pt x="2943" y="8355"/>
                  </a:cubicBezTo>
                  <a:cubicBezTo>
                    <a:pt x="2665" y="8077"/>
                    <a:pt x="2418" y="7778"/>
                    <a:pt x="2215" y="7450"/>
                  </a:cubicBezTo>
                  <a:cubicBezTo>
                    <a:pt x="2051" y="7189"/>
                    <a:pt x="1745" y="7078"/>
                    <a:pt x="1427" y="707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1"/>
            <p:cNvSpPr/>
            <p:nvPr/>
          </p:nvSpPr>
          <p:spPr>
            <a:xfrm>
              <a:off x="934132" y="3810282"/>
              <a:ext cx="637451" cy="194809"/>
            </a:xfrm>
            <a:custGeom>
              <a:avLst/>
              <a:gdLst/>
              <a:ahLst/>
              <a:cxnLst/>
              <a:rect l="l" t="t" r="r" b="b"/>
              <a:pathLst>
                <a:path w="22673" h="6929" extrusionOk="0">
                  <a:moveTo>
                    <a:pt x="1" y="3716"/>
                  </a:moveTo>
                  <a:cubicBezTo>
                    <a:pt x="1495" y="5203"/>
                    <a:pt x="3913" y="5999"/>
                    <a:pt x="5848" y="6369"/>
                  </a:cubicBezTo>
                  <a:cubicBezTo>
                    <a:pt x="6725" y="6537"/>
                    <a:pt x="7624" y="6622"/>
                    <a:pt x="8523" y="6622"/>
                  </a:cubicBezTo>
                  <a:cubicBezTo>
                    <a:pt x="10099" y="6622"/>
                    <a:pt x="11671" y="6362"/>
                    <a:pt x="13147" y="5827"/>
                  </a:cubicBezTo>
                  <a:cubicBezTo>
                    <a:pt x="13743" y="5609"/>
                    <a:pt x="14317" y="5357"/>
                    <a:pt x="14867" y="5061"/>
                  </a:cubicBezTo>
                  <a:lnTo>
                    <a:pt x="14867" y="5061"/>
                  </a:lnTo>
                  <a:cubicBezTo>
                    <a:pt x="13369" y="5474"/>
                    <a:pt x="11728" y="5656"/>
                    <a:pt x="10053" y="5656"/>
                  </a:cubicBezTo>
                  <a:cubicBezTo>
                    <a:pt x="6526" y="5656"/>
                    <a:pt x="2846" y="4854"/>
                    <a:pt x="1" y="3716"/>
                  </a:cubicBezTo>
                  <a:close/>
                  <a:moveTo>
                    <a:pt x="22315" y="0"/>
                  </a:moveTo>
                  <a:cubicBezTo>
                    <a:pt x="20557" y="3074"/>
                    <a:pt x="17833" y="5553"/>
                    <a:pt x="14534" y="6929"/>
                  </a:cubicBezTo>
                  <a:cubicBezTo>
                    <a:pt x="18190" y="6308"/>
                    <a:pt x="21292" y="4600"/>
                    <a:pt x="22672" y="1231"/>
                  </a:cubicBezTo>
                  <a:cubicBezTo>
                    <a:pt x="22544" y="825"/>
                    <a:pt x="22426" y="410"/>
                    <a:pt x="2231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861457" y="3765158"/>
              <a:ext cx="700092" cy="247862"/>
            </a:xfrm>
            <a:custGeom>
              <a:avLst/>
              <a:gdLst/>
              <a:ahLst/>
              <a:cxnLst/>
              <a:rect l="l" t="t" r="r" b="b"/>
              <a:pathLst>
                <a:path w="24901" h="8816" extrusionOk="0">
                  <a:moveTo>
                    <a:pt x="24387" y="1"/>
                  </a:moveTo>
                  <a:cubicBezTo>
                    <a:pt x="24308" y="37"/>
                    <a:pt x="24226" y="76"/>
                    <a:pt x="24145" y="111"/>
                  </a:cubicBezTo>
                  <a:cubicBezTo>
                    <a:pt x="23327" y="3756"/>
                    <a:pt x="20728" y="5764"/>
                    <a:pt x="17452" y="6666"/>
                  </a:cubicBezTo>
                  <a:cubicBezTo>
                    <a:pt x="16902" y="6962"/>
                    <a:pt x="16328" y="7214"/>
                    <a:pt x="15732" y="7432"/>
                  </a:cubicBezTo>
                  <a:cubicBezTo>
                    <a:pt x="14256" y="7967"/>
                    <a:pt x="12684" y="8227"/>
                    <a:pt x="11108" y="8227"/>
                  </a:cubicBezTo>
                  <a:cubicBezTo>
                    <a:pt x="10209" y="8227"/>
                    <a:pt x="9310" y="8142"/>
                    <a:pt x="8433" y="7974"/>
                  </a:cubicBezTo>
                  <a:cubicBezTo>
                    <a:pt x="6498" y="7604"/>
                    <a:pt x="4080" y="6808"/>
                    <a:pt x="2586" y="5321"/>
                  </a:cubicBezTo>
                  <a:cubicBezTo>
                    <a:pt x="2015" y="5093"/>
                    <a:pt x="1477" y="4851"/>
                    <a:pt x="981" y="4597"/>
                  </a:cubicBezTo>
                  <a:cubicBezTo>
                    <a:pt x="803" y="4508"/>
                    <a:pt x="667" y="4469"/>
                    <a:pt x="564" y="4469"/>
                  </a:cubicBezTo>
                  <a:cubicBezTo>
                    <a:pt x="0" y="4469"/>
                    <a:pt x="510" y="5667"/>
                    <a:pt x="1092" y="5960"/>
                  </a:cubicBezTo>
                  <a:cubicBezTo>
                    <a:pt x="4243" y="7561"/>
                    <a:pt x="9047" y="8815"/>
                    <a:pt x="13597" y="8815"/>
                  </a:cubicBezTo>
                  <a:cubicBezTo>
                    <a:pt x="14802" y="8815"/>
                    <a:pt x="15986" y="8726"/>
                    <a:pt x="17119" y="8534"/>
                  </a:cubicBezTo>
                  <a:cubicBezTo>
                    <a:pt x="20418" y="7158"/>
                    <a:pt x="23142" y="4679"/>
                    <a:pt x="24900" y="1605"/>
                  </a:cubicBezTo>
                  <a:cubicBezTo>
                    <a:pt x="24815" y="1288"/>
                    <a:pt x="24736" y="971"/>
                    <a:pt x="24661" y="650"/>
                  </a:cubicBezTo>
                  <a:cubicBezTo>
                    <a:pt x="24576" y="432"/>
                    <a:pt x="24483" y="215"/>
                    <a:pt x="2438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1"/>
            <p:cNvSpPr/>
            <p:nvPr/>
          </p:nvSpPr>
          <p:spPr>
            <a:xfrm>
              <a:off x="1466053" y="3759845"/>
              <a:ext cx="63680" cy="41666"/>
            </a:xfrm>
            <a:custGeom>
              <a:avLst/>
              <a:gdLst/>
              <a:ahLst/>
              <a:cxnLst/>
              <a:rect l="l" t="t" r="r" b="b"/>
              <a:pathLst>
                <a:path w="2265" h="1482" extrusionOk="0">
                  <a:moveTo>
                    <a:pt x="2265" y="1"/>
                  </a:moveTo>
                  <a:cubicBezTo>
                    <a:pt x="1613" y="468"/>
                    <a:pt x="942" y="910"/>
                    <a:pt x="250" y="1327"/>
                  </a:cubicBezTo>
                  <a:cubicBezTo>
                    <a:pt x="168" y="1378"/>
                    <a:pt x="86" y="1427"/>
                    <a:pt x="0" y="1481"/>
                  </a:cubicBezTo>
                  <a:cubicBezTo>
                    <a:pt x="664" y="1185"/>
                    <a:pt x="1323" y="892"/>
                    <a:pt x="1987" y="596"/>
                  </a:cubicBezTo>
                  <a:cubicBezTo>
                    <a:pt x="2083" y="400"/>
                    <a:pt x="2176" y="201"/>
                    <a:pt x="226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1586157" y="3774998"/>
              <a:ext cx="69613" cy="178080"/>
            </a:xfrm>
            <a:custGeom>
              <a:avLst/>
              <a:gdLst/>
              <a:ahLst/>
              <a:cxnLst/>
              <a:rect l="l" t="t" r="r" b="b"/>
              <a:pathLst>
                <a:path w="2476" h="6334" extrusionOk="0">
                  <a:moveTo>
                    <a:pt x="871" y="1"/>
                  </a:moveTo>
                  <a:lnTo>
                    <a:pt x="871" y="1"/>
                  </a:lnTo>
                  <a:cubicBezTo>
                    <a:pt x="1181" y="1313"/>
                    <a:pt x="1584" y="2600"/>
                    <a:pt x="2079" y="3866"/>
                  </a:cubicBezTo>
                  <a:cubicBezTo>
                    <a:pt x="1783" y="2543"/>
                    <a:pt x="1380" y="1259"/>
                    <a:pt x="871" y="1"/>
                  </a:cubicBezTo>
                  <a:close/>
                  <a:moveTo>
                    <a:pt x="150" y="4382"/>
                  </a:moveTo>
                  <a:lnTo>
                    <a:pt x="150" y="4382"/>
                  </a:lnTo>
                  <a:cubicBezTo>
                    <a:pt x="203" y="4636"/>
                    <a:pt x="254" y="4886"/>
                    <a:pt x="300" y="5139"/>
                  </a:cubicBezTo>
                  <a:cubicBezTo>
                    <a:pt x="104" y="5249"/>
                    <a:pt x="0" y="5378"/>
                    <a:pt x="79" y="5503"/>
                  </a:cubicBezTo>
                  <a:cubicBezTo>
                    <a:pt x="221" y="5730"/>
                    <a:pt x="364" y="5955"/>
                    <a:pt x="507" y="6184"/>
                  </a:cubicBezTo>
                  <a:cubicBezTo>
                    <a:pt x="571" y="6287"/>
                    <a:pt x="781" y="6334"/>
                    <a:pt x="1038" y="6334"/>
                  </a:cubicBezTo>
                  <a:cubicBezTo>
                    <a:pt x="1630" y="6334"/>
                    <a:pt x="2475" y="6098"/>
                    <a:pt x="2433" y="5781"/>
                  </a:cubicBezTo>
                  <a:cubicBezTo>
                    <a:pt x="2379" y="5424"/>
                    <a:pt x="2321" y="5071"/>
                    <a:pt x="2254" y="4718"/>
                  </a:cubicBezTo>
                  <a:cubicBezTo>
                    <a:pt x="2094" y="5035"/>
                    <a:pt x="1580" y="5256"/>
                    <a:pt x="1113" y="5256"/>
                  </a:cubicBezTo>
                  <a:cubicBezTo>
                    <a:pt x="771" y="5256"/>
                    <a:pt x="453" y="5136"/>
                    <a:pt x="332" y="4843"/>
                  </a:cubicBezTo>
                  <a:cubicBezTo>
                    <a:pt x="272" y="4690"/>
                    <a:pt x="211" y="4536"/>
                    <a:pt x="150" y="4382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1"/>
            <p:cNvSpPr/>
            <p:nvPr/>
          </p:nvSpPr>
          <p:spPr>
            <a:xfrm>
              <a:off x="1346849" y="3688772"/>
              <a:ext cx="263803" cy="156038"/>
            </a:xfrm>
            <a:custGeom>
              <a:avLst/>
              <a:gdLst/>
              <a:ahLst/>
              <a:cxnLst/>
              <a:rect l="l" t="t" r="r" b="b"/>
              <a:pathLst>
                <a:path w="9383" h="5550" extrusionOk="0">
                  <a:moveTo>
                    <a:pt x="9005" y="1220"/>
                  </a:moveTo>
                  <a:cubicBezTo>
                    <a:pt x="8944" y="1409"/>
                    <a:pt x="8880" y="1595"/>
                    <a:pt x="8812" y="1780"/>
                  </a:cubicBezTo>
                  <a:cubicBezTo>
                    <a:pt x="9015" y="2204"/>
                    <a:pt x="9204" y="2636"/>
                    <a:pt x="9383" y="3068"/>
                  </a:cubicBezTo>
                  <a:cubicBezTo>
                    <a:pt x="9236" y="2458"/>
                    <a:pt x="9111" y="1841"/>
                    <a:pt x="9005" y="1220"/>
                  </a:cubicBezTo>
                  <a:close/>
                  <a:moveTo>
                    <a:pt x="7521" y="1"/>
                  </a:moveTo>
                  <a:lnTo>
                    <a:pt x="7521" y="1"/>
                  </a:lnTo>
                  <a:cubicBezTo>
                    <a:pt x="7414" y="43"/>
                    <a:pt x="7325" y="90"/>
                    <a:pt x="7265" y="140"/>
                  </a:cubicBezTo>
                  <a:cubicBezTo>
                    <a:pt x="6309" y="932"/>
                    <a:pt x="5318" y="1677"/>
                    <a:pt x="4280" y="2362"/>
                  </a:cubicBezTo>
                  <a:cubicBezTo>
                    <a:pt x="3723" y="2721"/>
                    <a:pt x="3160" y="3071"/>
                    <a:pt x="2583" y="3396"/>
                  </a:cubicBezTo>
                  <a:cubicBezTo>
                    <a:pt x="2311" y="3549"/>
                    <a:pt x="1773" y="3955"/>
                    <a:pt x="1388" y="4120"/>
                  </a:cubicBezTo>
                  <a:cubicBezTo>
                    <a:pt x="1324" y="4108"/>
                    <a:pt x="1256" y="4105"/>
                    <a:pt x="1189" y="4105"/>
                  </a:cubicBezTo>
                  <a:cubicBezTo>
                    <a:pt x="1024" y="4105"/>
                    <a:pt x="853" y="4138"/>
                    <a:pt x="682" y="4212"/>
                  </a:cubicBezTo>
                  <a:cubicBezTo>
                    <a:pt x="661" y="4223"/>
                    <a:pt x="639" y="4230"/>
                    <a:pt x="618" y="4240"/>
                  </a:cubicBezTo>
                  <a:cubicBezTo>
                    <a:pt x="315" y="4376"/>
                    <a:pt x="1" y="4676"/>
                    <a:pt x="68" y="5036"/>
                  </a:cubicBezTo>
                  <a:cubicBezTo>
                    <a:pt x="76" y="5064"/>
                    <a:pt x="80" y="5093"/>
                    <a:pt x="86" y="5122"/>
                  </a:cubicBezTo>
                  <a:cubicBezTo>
                    <a:pt x="144" y="5438"/>
                    <a:pt x="564" y="5550"/>
                    <a:pt x="857" y="5550"/>
                  </a:cubicBezTo>
                  <a:cubicBezTo>
                    <a:pt x="893" y="5550"/>
                    <a:pt x="924" y="5550"/>
                    <a:pt x="957" y="5545"/>
                  </a:cubicBezTo>
                  <a:cubicBezTo>
                    <a:pt x="2097" y="5435"/>
                    <a:pt x="3246" y="4630"/>
                    <a:pt x="4240" y="4009"/>
                  </a:cubicBezTo>
                  <a:lnTo>
                    <a:pt x="4240" y="4009"/>
                  </a:lnTo>
                  <a:cubicBezTo>
                    <a:pt x="3602" y="4294"/>
                    <a:pt x="2964" y="4576"/>
                    <a:pt x="2323" y="4861"/>
                  </a:cubicBezTo>
                  <a:cubicBezTo>
                    <a:pt x="2069" y="4975"/>
                    <a:pt x="1602" y="5147"/>
                    <a:pt x="1235" y="5147"/>
                  </a:cubicBezTo>
                  <a:cubicBezTo>
                    <a:pt x="1120" y="5147"/>
                    <a:pt x="1013" y="5129"/>
                    <a:pt x="928" y="5089"/>
                  </a:cubicBezTo>
                  <a:cubicBezTo>
                    <a:pt x="679" y="4968"/>
                    <a:pt x="432" y="4818"/>
                    <a:pt x="853" y="4630"/>
                  </a:cubicBezTo>
                  <a:cubicBezTo>
                    <a:pt x="1890" y="4166"/>
                    <a:pt x="2928" y="3705"/>
                    <a:pt x="3962" y="3242"/>
                  </a:cubicBezTo>
                  <a:cubicBezTo>
                    <a:pt x="4872" y="2839"/>
                    <a:pt x="6084" y="2529"/>
                    <a:pt x="6722" y="1720"/>
                  </a:cubicBezTo>
                  <a:cubicBezTo>
                    <a:pt x="6758" y="1673"/>
                    <a:pt x="6815" y="1627"/>
                    <a:pt x="6890" y="1580"/>
                  </a:cubicBezTo>
                  <a:cubicBezTo>
                    <a:pt x="7033" y="1192"/>
                    <a:pt x="7158" y="796"/>
                    <a:pt x="7268" y="394"/>
                  </a:cubicBezTo>
                  <a:cubicBezTo>
                    <a:pt x="7307" y="236"/>
                    <a:pt x="7400" y="108"/>
                    <a:pt x="75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1571537" y="3837665"/>
              <a:ext cx="18865" cy="60560"/>
            </a:xfrm>
            <a:custGeom>
              <a:avLst/>
              <a:gdLst/>
              <a:ahLst/>
              <a:cxnLst/>
              <a:rect l="l" t="t" r="r" b="b"/>
              <a:pathLst>
                <a:path w="671" h="2154" extrusionOk="0">
                  <a:moveTo>
                    <a:pt x="99" y="0"/>
                  </a:moveTo>
                  <a:cubicBezTo>
                    <a:pt x="68" y="86"/>
                    <a:pt x="35" y="171"/>
                    <a:pt x="0" y="257"/>
                  </a:cubicBezTo>
                  <a:cubicBezTo>
                    <a:pt x="200" y="895"/>
                    <a:pt x="424" y="1526"/>
                    <a:pt x="670" y="2153"/>
                  </a:cubicBezTo>
                  <a:cubicBezTo>
                    <a:pt x="514" y="1426"/>
                    <a:pt x="324" y="706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1561501" y="3806289"/>
              <a:ext cx="12849" cy="38630"/>
            </a:xfrm>
            <a:custGeom>
              <a:avLst/>
              <a:gdLst/>
              <a:ahLst/>
              <a:cxnLst/>
              <a:rect l="l" t="t" r="r" b="b"/>
              <a:pathLst>
                <a:path w="457" h="1374" extrusionOk="0">
                  <a:moveTo>
                    <a:pt x="79" y="0"/>
                  </a:moveTo>
                  <a:cubicBezTo>
                    <a:pt x="53" y="47"/>
                    <a:pt x="25" y="93"/>
                    <a:pt x="0" y="142"/>
                  </a:cubicBezTo>
                  <a:cubicBezTo>
                    <a:pt x="111" y="552"/>
                    <a:pt x="229" y="967"/>
                    <a:pt x="357" y="1373"/>
                  </a:cubicBezTo>
                  <a:cubicBezTo>
                    <a:pt x="392" y="1287"/>
                    <a:pt x="425" y="1202"/>
                    <a:pt x="456" y="1116"/>
                  </a:cubicBezTo>
                  <a:cubicBezTo>
                    <a:pt x="339" y="741"/>
                    <a:pt x="214" y="371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1554781" y="3783432"/>
              <a:ext cx="8941" cy="26878"/>
            </a:xfrm>
            <a:custGeom>
              <a:avLst/>
              <a:gdLst/>
              <a:ahLst/>
              <a:cxnLst/>
              <a:rect l="l" t="t" r="r" b="b"/>
              <a:pathLst>
                <a:path w="318" h="956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321"/>
                    <a:pt x="154" y="638"/>
                    <a:pt x="239" y="955"/>
                  </a:cubicBezTo>
                  <a:cubicBezTo>
                    <a:pt x="264" y="906"/>
                    <a:pt x="292" y="860"/>
                    <a:pt x="318" y="813"/>
                  </a:cubicBezTo>
                  <a:cubicBezTo>
                    <a:pt x="218" y="542"/>
                    <a:pt x="111" y="2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1644606" y="3883660"/>
              <a:ext cx="6944" cy="23982"/>
            </a:xfrm>
            <a:custGeom>
              <a:avLst/>
              <a:gdLst/>
              <a:ahLst/>
              <a:cxnLst/>
              <a:rect l="l" t="t" r="r" b="b"/>
              <a:pathLst>
                <a:path w="247" h="853" extrusionOk="0">
                  <a:moveTo>
                    <a:pt x="0" y="1"/>
                  </a:moveTo>
                  <a:lnTo>
                    <a:pt x="0" y="1"/>
                  </a:lnTo>
                  <a:cubicBezTo>
                    <a:pt x="64" y="282"/>
                    <a:pt x="122" y="568"/>
                    <a:pt x="175" y="853"/>
                  </a:cubicBezTo>
                  <a:cubicBezTo>
                    <a:pt x="235" y="736"/>
                    <a:pt x="247" y="607"/>
                    <a:pt x="189" y="468"/>
                  </a:cubicBezTo>
                  <a:cubicBezTo>
                    <a:pt x="125" y="315"/>
                    <a:pt x="61" y="15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1"/>
            <p:cNvSpPr/>
            <p:nvPr/>
          </p:nvSpPr>
          <p:spPr>
            <a:xfrm>
              <a:off x="1358994" y="3733192"/>
              <a:ext cx="290540" cy="189608"/>
            </a:xfrm>
            <a:custGeom>
              <a:avLst/>
              <a:gdLst/>
              <a:ahLst/>
              <a:cxnLst/>
              <a:rect l="l" t="t" r="r" b="b"/>
              <a:pathLst>
                <a:path w="10334" h="6744" extrusionOk="0">
                  <a:moveTo>
                    <a:pt x="6458" y="0"/>
                  </a:moveTo>
                  <a:lnTo>
                    <a:pt x="6458" y="0"/>
                  </a:lnTo>
                  <a:cubicBezTo>
                    <a:pt x="6383" y="47"/>
                    <a:pt x="6326" y="93"/>
                    <a:pt x="6290" y="140"/>
                  </a:cubicBezTo>
                  <a:cubicBezTo>
                    <a:pt x="5652" y="949"/>
                    <a:pt x="4440" y="1259"/>
                    <a:pt x="3530" y="1662"/>
                  </a:cubicBezTo>
                  <a:cubicBezTo>
                    <a:pt x="2496" y="2125"/>
                    <a:pt x="1458" y="2586"/>
                    <a:pt x="421" y="3050"/>
                  </a:cubicBezTo>
                  <a:cubicBezTo>
                    <a:pt x="0" y="3238"/>
                    <a:pt x="247" y="3388"/>
                    <a:pt x="496" y="3509"/>
                  </a:cubicBezTo>
                  <a:cubicBezTo>
                    <a:pt x="581" y="3549"/>
                    <a:pt x="688" y="3567"/>
                    <a:pt x="803" y="3567"/>
                  </a:cubicBezTo>
                  <a:cubicBezTo>
                    <a:pt x="1170" y="3567"/>
                    <a:pt x="1637" y="3395"/>
                    <a:pt x="1891" y="3281"/>
                  </a:cubicBezTo>
                  <a:cubicBezTo>
                    <a:pt x="2532" y="2996"/>
                    <a:pt x="3170" y="2714"/>
                    <a:pt x="3808" y="2429"/>
                  </a:cubicBezTo>
                  <a:cubicBezTo>
                    <a:pt x="3894" y="2375"/>
                    <a:pt x="3976" y="2326"/>
                    <a:pt x="4058" y="2275"/>
                  </a:cubicBezTo>
                  <a:cubicBezTo>
                    <a:pt x="4750" y="1858"/>
                    <a:pt x="5421" y="1416"/>
                    <a:pt x="6073" y="949"/>
                  </a:cubicBezTo>
                  <a:cubicBezTo>
                    <a:pt x="6212" y="639"/>
                    <a:pt x="6341" y="321"/>
                    <a:pt x="6458" y="0"/>
                  </a:cubicBezTo>
                  <a:close/>
                  <a:moveTo>
                    <a:pt x="8380" y="200"/>
                  </a:moveTo>
                  <a:cubicBezTo>
                    <a:pt x="8326" y="350"/>
                    <a:pt x="8270" y="504"/>
                    <a:pt x="8209" y="653"/>
                  </a:cubicBezTo>
                  <a:cubicBezTo>
                    <a:pt x="8255" y="760"/>
                    <a:pt x="8276" y="863"/>
                    <a:pt x="8266" y="963"/>
                  </a:cubicBezTo>
                  <a:cubicBezTo>
                    <a:pt x="8173" y="1980"/>
                    <a:pt x="7967" y="2892"/>
                    <a:pt x="7659" y="3716"/>
                  </a:cubicBezTo>
                  <a:cubicBezTo>
                    <a:pt x="7884" y="4422"/>
                    <a:pt x="8074" y="5142"/>
                    <a:pt x="8230" y="5869"/>
                  </a:cubicBezTo>
                  <a:cubicBezTo>
                    <a:pt x="8291" y="6023"/>
                    <a:pt x="8352" y="6177"/>
                    <a:pt x="8412" y="6330"/>
                  </a:cubicBezTo>
                  <a:cubicBezTo>
                    <a:pt x="8533" y="6623"/>
                    <a:pt x="8851" y="6743"/>
                    <a:pt x="9193" y="6743"/>
                  </a:cubicBezTo>
                  <a:cubicBezTo>
                    <a:pt x="9660" y="6743"/>
                    <a:pt x="10174" y="6522"/>
                    <a:pt x="10334" y="6205"/>
                  </a:cubicBezTo>
                  <a:cubicBezTo>
                    <a:pt x="10281" y="5920"/>
                    <a:pt x="10223" y="5634"/>
                    <a:pt x="10159" y="5353"/>
                  </a:cubicBezTo>
                  <a:cubicBezTo>
                    <a:pt x="9664" y="4087"/>
                    <a:pt x="9261" y="2800"/>
                    <a:pt x="8951" y="1488"/>
                  </a:cubicBezTo>
                  <a:cubicBezTo>
                    <a:pt x="8772" y="1056"/>
                    <a:pt x="8583" y="624"/>
                    <a:pt x="8380" y="20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1563694" y="3751551"/>
              <a:ext cx="28003" cy="86144"/>
            </a:xfrm>
            <a:custGeom>
              <a:avLst/>
              <a:gdLst/>
              <a:ahLst/>
              <a:cxnLst/>
              <a:rect l="l" t="t" r="r" b="b"/>
              <a:pathLst>
                <a:path w="996" h="3064" extrusionOk="0">
                  <a:moveTo>
                    <a:pt x="928" y="0"/>
                  </a:moveTo>
                  <a:cubicBezTo>
                    <a:pt x="660" y="671"/>
                    <a:pt x="350" y="1323"/>
                    <a:pt x="1" y="1947"/>
                  </a:cubicBezTo>
                  <a:cubicBezTo>
                    <a:pt x="136" y="2318"/>
                    <a:pt x="261" y="2688"/>
                    <a:pt x="378" y="3063"/>
                  </a:cubicBezTo>
                  <a:cubicBezTo>
                    <a:pt x="686" y="2239"/>
                    <a:pt x="892" y="1327"/>
                    <a:pt x="985" y="310"/>
                  </a:cubicBezTo>
                  <a:cubicBezTo>
                    <a:pt x="995" y="210"/>
                    <a:pt x="974" y="107"/>
                    <a:pt x="92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1543732" y="3725180"/>
              <a:ext cx="46052" cy="81140"/>
            </a:xfrm>
            <a:custGeom>
              <a:avLst/>
              <a:gdLst/>
              <a:ahLst/>
              <a:cxnLst/>
              <a:rect l="l" t="t" r="r" b="b"/>
              <a:pathLst>
                <a:path w="1638" h="2886" extrusionOk="0">
                  <a:moveTo>
                    <a:pt x="660" y="0"/>
                  </a:moveTo>
                  <a:cubicBezTo>
                    <a:pt x="458" y="40"/>
                    <a:pt x="257" y="104"/>
                    <a:pt x="91" y="179"/>
                  </a:cubicBezTo>
                  <a:cubicBezTo>
                    <a:pt x="65" y="417"/>
                    <a:pt x="37" y="649"/>
                    <a:pt x="1" y="874"/>
                  </a:cubicBezTo>
                  <a:lnTo>
                    <a:pt x="129" y="778"/>
                  </a:lnTo>
                  <a:cubicBezTo>
                    <a:pt x="208" y="1212"/>
                    <a:pt x="297" y="1644"/>
                    <a:pt x="393" y="2072"/>
                  </a:cubicBezTo>
                  <a:cubicBezTo>
                    <a:pt x="504" y="2343"/>
                    <a:pt x="611" y="2614"/>
                    <a:pt x="711" y="2885"/>
                  </a:cubicBezTo>
                  <a:cubicBezTo>
                    <a:pt x="1060" y="2261"/>
                    <a:pt x="1370" y="1609"/>
                    <a:pt x="1638" y="938"/>
                  </a:cubicBezTo>
                  <a:cubicBezTo>
                    <a:pt x="1477" y="567"/>
                    <a:pt x="1032" y="172"/>
                    <a:pt x="66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4" name="Google Shape;244;p11"/>
          <p:cNvGrpSpPr/>
          <p:nvPr/>
        </p:nvGrpSpPr>
        <p:grpSpPr>
          <a:xfrm rot="7370868" flipH="1">
            <a:off x="622540" y="2246349"/>
            <a:ext cx="1072696" cy="479571"/>
            <a:chOff x="851420" y="3679860"/>
            <a:chExt cx="804350" cy="359731"/>
          </a:xfrm>
        </p:grpSpPr>
        <p:sp>
          <p:nvSpPr>
            <p:cNvPr id="245" name="Google Shape;245;p11"/>
            <p:cNvSpPr/>
            <p:nvPr/>
          </p:nvSpPr>
          <p:spPr>
            <a:xfrm>
              <a:off x="851420" y="3679860"/>
              <a:ext cx="759049" cy="359731"/>
            </a:xfrm>
            <a:custGeom>
              <a:avLst/>
              <a:gdLst/>
              <a:ahLst/>
              <a:cxnLst/>
              <a:rect l="l" t="t" r="r" b="b"/>
              <a:pathLst>
                <a:path w="26998" h="12795" extrusionOk="0">
                  <a:moveTo>
                    <a:pt x="26067" y="0"/>
                  </a:moveTo>
                  <a:cubicBezTo>
                    <a:pt x="25738" y="0"/>
                    <a:pt x="25382" y="107"/>
                    <a:pt x="25143" y="318"/>
                  </a:cubicBezTo>
                  <a:cubicBezTo>
                    <a:pt x="25336" y="243"/>
                    <a:pt x="25582" y="189"/>
                    <a:pt x="25810" y="189"/>
                  </a:cubicBezTo>
                  <a:cubicBezTo>
                    <a:pt x="26145" y="189"/>
                    <a:pt x="26441" y="300"/>
                    <a:pt x="26487" y="617"/>
                  </a:cubicBezTo>
                  <a:cubicBezTo>
                    <a:pt x="26530" y="928"/>
                    <a:pt x="26577" y="1231"/>
                    <a:pt x="26627" y="1537"/>
                  </a:cubicBezTo>
                  <a:cubicBezTo>
                    <a:pt x="26712" y="1280"/>
                    <a:pt x="26787" y="1020"/>
                    <a:pt x="26858" y="757"/>
                  </a:cubicBezTo>
                  <a:cubicBezTo>
                    <a:pt x="26997" y="247"/>
                    <a:pt x="26566" y="0"/>
                    <a:pt x="26067" y="0"/>
                  </a:cubicBezTo>
                  <a:close/>
                  <a:moveTo>
                    <a:pt x="24502" y="3145"/>
                  </a:moveTo>
                  <a:cubicBezTo>
                    <a:pt x="24369" y="3209"/>
                    <a:pt x="24230" y="3270"/>
                    <a:pt x="24095" y="3331"/>
                  </a:cubicBezTo>
                  <a:cubicBezTo>
                    <a:pt x="24013" y="3367"/>
                    <a:pt x="23931" y="3406"/>
                    <a:pt x="23849" y="3441"/>
                  </a:cubicBezTo>
                  <a:cubicBezTo>
                    <a:pt x="22526" y="6081"/>
                    <a:pt x="20419" y="8309"/>
                    <a:pt x="17809" y="9700"/>
                  </a:cubicBezTo>
                  <a:cubicBezTo>
                    <a:pt x="21085" y="8798"/>
                    <a:pt x="23684" y="6790"/>
                    <a:pt x="24502" y="3145"/>
                  </a:cubicBezTo>
                  <a:close/>
                  <a:moveTo>
                    <a:pt x="1427" y="7078"/>
                  </a:moveTo>
                  <a:cubicBezTo>
                    <a:pt x="749" y="7078"/>
                    <a:pt x="1" y="7582"/>
                    <a:pt x="390" y="8199"/>
                  </a:cubicBezTo>
                  <a:cubicBezTo>
                    <a:pt x="1837" y="10502"/>
                    <a:pt x="4829" y="11729"/>
                    <a:pt x="7368" y="12338"/>
                  </a:cubicBezTo>
                  <a:cubicBezTo>
                    <a:pt x="8641" y="12641"/>
                    <a:pt x="9946" y="12794"/>
                    <a:pt x="11254" y="12794"/>
                  </a:cubicBezTo>
                  <a:cubicBezTo>
                    <a:pt x="12863" y="12794"/>
                    <a:pt x="14474" y="12563"/>
                    <a:pt x="16015" y="12096"/>
                  </a:cubicBezTo>
                  <a:cubicBezTo>
                    <a:pt x="16514" y="11943"/>
                    <a:pt x="17002" y="11767"/>
                    <a:pt x="17476" y="11568"/>
                  </a:cubicBezTo>
                  <a:lnTo>
                    <a:pt x="17476" y="11568"/>
                  </a:lnTo>
                  <a:cubicBezTo>
                    <a:pt x="16343" y="11760"/>
                    <a:pt x="15159" y="11849"/>
                    <a:pt x="13954" y="11849"/>
                  </a:cubicBezTo>
                  <a:cubicBezTo>
                    <a:pt x="9404" y="11849"/>
                    <a:pt x="4600" y="10595"/>
                    <a:pt x="1449" y="8994"/>
                  </a:cubicBezTo>
                  <a:cubicBezTo>
                    <a:pt x="867" y="8701"/>
                    <a:pt x="357" y="7503"/>
                    <a:pt x="921" y="7503"/>
                  </a:cubicBezTo>
                  <a:cubicBezTo>
                    <a:pt x="1024" y="7503"/>
                    <a:pt x="1160" y="7542"/>
                    <a:pt x="1338" y="7631"/>
                  </a:cubicBezTo>
                  <a:cubicBezTo>
                    <a:pt x="1834" y="7885"/>
                    <a:pt x="2372" y="8127"/>
                    <a:pt x="2943" y="8355"/>
                  </a:cubicBezTo>
                  <a:cubicBezTo>
                    <a:pt x="2665" y="8077"/>
                    <a:pt x="2418" y="7778"/>
                    <a:pt x="2215" y="7450"/>
                  </a:cubicBezTo>
                  <a:cubicBezTo>
                    <a:pt x="2051" y="7189"/>
                    <a:pt x="1745" y="7078"/>
                    <a:pt x="1427" y="707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1"/>
            <p:cNvSpPr/>
            <p:nvPr/>
          </p:nvSpPr>
          <p:spPr>
            <a:xfrm>
              <a:off x="934132" y="3810282"/>
              <a:ext cx="637451" cy="194809"/>
            </a:xfrm>
            <a:custGeom>
              <a:avLst/>
              <a:gdLst/>
              <a:ahLst/>
              <a:cxnLst/>
              <a:rect l="l" t="t" r="r" b="b"/>
              <a:pathLst>
                <a:path w="22673" h="6929" extrusionOk="0">
                  <a:moveTo>
                    <a:pt x="1" y="3716"/>
                  </a:moveTo>
                  <a:cubicBezTo>
                    <a:pt x="1495" y="5203"/>
                    <a:pt x="3913" y="5999"/>
                    <a:pt x="5848" y="6369"/>
                  </a:cubicBezTo>
                  <a:cubicBezTo>
                    <a:pt x="6725" y="6537"/>
                    <a:pt x="7624" y="6622"/>
                    <a:pt x="8523" y="6622"/>
                  </a:cubicBezTo>
                  <a:cubicBezTo>
                    <a:pt x="10099" y="6622"/>
                    <a:pt x="11671" y="6362"/>
                    <a:pt x="13147" y="5827"/>
                  </a:cubicBezTo>
                  <a:cubicBezTo>
                    <a:pt x="13743" y="5609"/>
                    <a:pt x="14317" y="5357"/>
                    <a:pt x="14867" y="5061"/>
                  </a:cubicBezTo>
                  <a:lnTo>
                    <a:pt x="14867" y="5061"/>
                  </a:lnTo>
                  <a:cubicBezTo>
                    <a:pt x="13369" y="5474"/>
                    <a:pt x="11728" y="5656"/>
                    <a:pt x="10053" y="5656"/>
                  </a:cubicBezTo>
                  <a:cubicBezTo>
                    <a:pt x="6526" y="5656"/>
                    <a:pt x="2846" y="4854"/>
                    <a:pt x="1" y="3716"/>
                  </a:cubicBezTo>
                  <a:close/>
                  <a:moveTo>
                    <a:pt x="22315" y="0"/>
                  </a:moveTo>
                  <a:cubicBezTo>
                    <a:pt x="20557" y="3074"/>
                    <a:pt x="17833" y="5553"/>
                    <a:pt x="14534" y="6929"/>
                  </a:cubicBezTo>
                  <a:cubicBezTo>
                    <a:pt x="18190" y="6308"/>
                    <a:pt x="21292" y="4600"/>
                    <a:pt x="22672" y="1231"/>
                  </a:cubicBezTo>
                  <a:cubicBezTo>
                    <a:pt x="22544" y="825"/>
                    <a:pt x="22426" y="410"/>
                    <a:pt x="2231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1"/>
            <p:cNvSpPr/>
            <p:nvPr/>
          </p:nvSpPr>
          <p:spPr>
            <a:xfrm>
              <a:off x="861457" y="3765158"/>
              <a:ext cx="700092" cy="247862"/>
            </a:xfrm>
            <a:custGeom>
              <a:avLst/>
              <a:gdLst/>
              <a:ahLst/>
              <a:cxnLst/>
              <a:rect l="l" t="t" r="r" b="b"/>
              <a:pathLst>
                <a:path w="24901" h="8816" extrusionOk="0">
                  <a:moveTo>
                    <a:pt x="24387" y="1"/>
                  </a:moveTo>
                  <a:cubicBezTo>
                    <a:pt x="24308" y="37"/>
                    <a:pt x="24226" y="76"/>
                    <a:pt x="24145" y="111"/>
                  </a:cubicBezTo>
                  <a:cubicBezTo>
                    <a:pt x="23327" y="3756"/>
                    <a:pt x="20728" y="5764"/>
                    <a:pt x="17452" y="6666"/>
                  </a:cubicBezTo>
                  <a:cubicBezTo>
                    <a:pt x="16902" y="6962"/>
                    <a:pt x="16328" y="7214"/>
                    <a:pt x="15732" y="7432"/>
                  </a:cubicBezTo>
                  <a:cubicBezTo>
                    <a:pt x="14256" y="7967"/>
                    <a:pt x="12684" y="8227"/>
                    <a:pt x="11108" y="8227"/>
                  </a:cubicBezTo>
                  <a:cubicBezTo>
                    <a:pt x="10209" y="8227"/>
                    <a:pt x="9310" y="8142"/>
                    <a:pt x="8433" y="7974"/>
                  </a:cubicBezTo>
                  <a:cubicBezTo>
                    <a:pt x="6498" y="7604"/>
                    <a:pt x="4080" y="6808"/>
                    <a:pt x="2586" y="5321"/>
                  </a:cubicBezTo>
                  <a:cubicBezTo>
                    <a:pt x="2015" y="5093"/>
                    <a:pt x="1477" y="4851"/>
                    <a:pt x="981" y="4597"/>
                  </a:cubicBezTo>
                  <a:cubicBezTo>
                    <a:pt x="803" y="4508"/>
                    <a:pt x="667" y="4469"/>
                    <a:pt x="564" y="4469"/>
                  </a:cubicBezTo>
                  <a:cubicBezTo>
                    <a:pt x="0" y="4469"/>
                    <a:pt x="510" y="5667"/>
                    <a:pt x="1092" y="5960"/>
                  </a:cubicBezTo>
                  <a:cubicBezTo>
                    <a:pt x="4243" y="7561"/>
                    <a:pt x="9047" y="8815"/>
                    <a:pt x="13597" y="8815"/>
                  </a:cubicBezTo>
                  <a:cubicBezTo>
                    <a:pt x="14802" y="8815"/>
                    <a:pt x="15986" y="8726"/>
                    <a:pt x="17119" y="8534"/>
                  </a:cubicBezTo>
                  <a:cubicBezTo>
                    <a:pt x="20418" y="7158"/>
                    <a:pt x="23142" y="4679"/>
                    <a:pt x="24900" y="1605"/>
                  </a:cubicBezTo>
                  <a:cubicBezTo>
                    <a:pt x="24815" y="1288"/>
                    <a:pt x="24736" y="971"/>
                    <a:pt x="24661" y="650"/>
                  </a:cubicBezTo>
                  <a:cubicBezTo>
                    <a:pt x="24576" y="432"/>
                    <a:pt x="24483" y="215"/>
                    <a:pt x="2438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1"/>
            <p:cNvSpPr/>
            <p:nvPr/>
          </p:nvSpPr>
          <p:spPr>
            <a:xfrm>
              <a:off x="1466053" y="3759845"/>
              <a:ext cx="63680" cy="41666"/>
            </a:xfrm>
            <a:custGeom>
              <a:avLst/>
              <a:gdLst/>
              <a:ahLst/>
              <a:cxnLst/>
              <a:rect l="l" t="t" r="r" b="b"/>
              <a:pathLst>
                <a:path w="2265" h="1482" extrusionOk="0">
                  <a:moveTo>
                    <a:pt x="2265" y="1"/>
                  </a:moveTo>
                  <a:cubicBezTo>
                    <a:pt x="1613" y="468"/>
                    <a:pt x="942" y="910"/>
                    <a:pt x="250" y="1327"/>
                  </a:cubicBezTo>
                  <a:cubicBezTo>
                    <a:pt x="168" y="1378"/>
                    <a:pt x="86" y="1427"/>
                    <a:pt x="0" y="1481"/>
                  </a:cubicBezTo>
                  <a:cubicBezTo>
                    <a:pt x="664" y="1185"/>
                    <a:pt x="1323" y="892"/>
                    <a:pt x="1987" y="596"/>
                  </a:cubicBezTo>
                  <a:cubicBezTo>
                    <a:pt x="2083" y="400"/>
                    <a:pt x="2176" y="201"/>
                    <a:pt x="226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1"/>
            <p:cNvSpPr/>
            <p:nvPr/>
          </p:nvSpPr>
          <p:spPr>
            <a:xfrm>
              <a:off x="1586157" y="3774998"/>
              <a:ext cx="69613" cy="178080"/>
            </a:xfrm>
            <a:custGeom>
              <a:avLst/>
              <a:gdLst/>
              <a:ahLst/>
              <a:cxnLst/>
              <a:rect l="l" t="t" r="r" b="b"/>
              <a:pathLst>
                <a:path w="2476" h="6334" extrusionOk="0">
                  <a:moveTo>
                    <a:pt x="871" y="1"/>
                  </a:moveTo>
                  <a:lnTo>
                    <a:pt x="871" y="1"/>
                  </a:lnTo>
                  <a:cubicBezTo>
                    <a:pt x="1181" y="1313"/>
                    <a:pt x="1584" y="2600"/>
                    <a:pt x="2079" y="3866"/>
                  </a:cubicBezTo>
                  <a:cubicBezTo>
                    <a:pt x="1783" y="2543"/>
                    <a:pt x="1380" y="1259"/>
                    <a:pt x="871" y="1"/>
                  </a:cubicBezTo>
                  <a:close/>
                  <a:moveTo>
                    <a:pt x="150" y="4382"/>
                  </a:moveTo>
                  <a:lnTo>
                    <a:pt x="150" y="4382"/>
                  </a:lnTo>
                  <a:cubicBezTo>
                    <a:pt x="203" y="4636"/>
                    <a:pt x="254" y="4886"/>
                    <a:pt x="300" y="5139"/>
                  </a:cubicBezTo>
                  <a:cubicBezTo>
                    <a:pt x="104" y="5249"/>
                    <a:pt x="0" y="5378"/>
                    <a:pt x="79" y="5503"/>
                  </a:cubicBezTo>
                  <a:cubicBezTo>
                    <a:pt x="221" y="5730"/>
                    <a:pt x="364" y="5955"/>
                    <a:pt x="507" y="6184"/>
                  </a:cubicBezTo>
                  <a:cubicBezTo>
                    <a:pt x="571" y="6287"/>
                    <a:pt x="781" y="6334"/>
                    <a:pt x="1038" y="6334"/>
                  </a:cubicBezTo>
                  <a:cubicBezTo>
                    <a:pt x="1630" y="6334"/>
                    <a:pt x="2475" y="6098"/>
                    <a:pt x="2433" y="5781"/>
                  </a:cubicBezTo>
                  <a:cubicBezTo>
                    <a:pt x="2379" y="5424"/>
                    <a:pt x="2321" y="5071"/>
                    <a:pt x="2254" y="4718"/>
                  </a:cubicBezTo>
                  <a:cubicBezTo>
                    <a:pt x="2094" y="5035"/>
                    <a:pt x="1580" y="5256"/>
                    <a:pt x="1113" y="5256"/>
                  </a:cubicBezTo>
                  <a:cubicBezTo>
                    <a:pt x="771" y="5256"/>
                    <a:pt x="453" y="5136"/>
                    <a:pt x="332" y="4843"/>
                  </a:cubicBezTo>
                  <a:cubicBezTo>
                    <a:pt x="272" y="4690"/>
                    <a:pt x="211" y="4536"/>
                    <a:pt x="150" y="4382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1"/>
            <p:cNvSpPr/>
            <p:nvPr/>
          </p:nvSpPr>
          <p:spPr>
            <a:xfrm>
              <a:off x="1346849" y="3688772"/>
              <a:ext cx="263803" cy="156038"/>
            </a:xfrm>
            <a:custGeom>
              <a:avLst/>
              <a:gdLst/>
              <a:ahLst/>
              <a:cxnLst/>
              <a:rect l="l" t="t" r="r" b="b"/>
              <a:pathLst>
                <a:path w="9383" h="5550" extrusionOk="0">
                  <a:moveTo>
                    <a:pt x="9005" y="1220"/>
                  </a:moveTo>
                  <a:cubicBezTo>
                    <a:pt x="8944" y="1409"/>
                    <a:pt x="8880" y="1595"/>
                    <a:pt x="8812" y="1780"/>
                  </a:cubicBezTo>
                  <a:cubicBezTo>
                    <a:pt x="9015" y="2204"/>
                    <a:pt x="9204" y="2636"/>
                    <a:pt x="9383" y="3068"/>
                  </a:cubicBezTo>
                  <a:cubicBezTo>
                    <a:pt x="9236" y="2458"/>
                    <a:pt x="9111" y="1841"/>
                    <a:pt x="9005" y="1220"/>
                  </a:cubicBezTo>
                  <a:close/>
                  <a:moveTo>
                    <a:pt x="7521" y="1"/>
                  </a:moveTo>
                  <a:lnTo>
                    <a:pt x="7521" y="1"/>
                  </a:lnTo>
                  <a:cubicBezTo>
                    <a:pt x="7414" y="43"/>
                    <a:pt x="7325" y="90"/>
                    <a:pt x="7265" y="140"/>
                  </a:cubicBezTo>
                  <a:cubicBezTo>
                    <a:pt x="6309" y="932"/>
                    <a:pt x="5318" y="1677"/>
                    <a:pt x="4280" y="2362"/>
                  </a:cubicBezTo>
                  <a:cubicBezTo>
                    <a:pt x="3723" y="2721"/>
                    <a:pt x="3160" y="3071"/>
                    <a:pt x="2583" y="3396"/>
                  </a:cubicBezTo>
                  <a:cubicBezTo>
                    <a:pt x="2311" y="3549"/>
                    <a:pt x="1773" y="3955"/>
                    <a:pt x="1388" y="4120"/>
                  </a:cubicBezTo>
                  <a:cubicBezTo>
                    <a:pt x="1324" y="4108"/>
                    <a:pt x="1256" y="4105"/>
                    <a:pt x="1189" y="4105"/>
                  </a:cubicBezTo>
                  <a:cubicBezTo>
                    <a:pt x="1024" y="4105"/>
                    <a:pt x="853" y="4138"/>
                    <a:pt x="682" y="4212"/>
                  </a:cubicBezTo>
                  <a:cubicBezTo>
                    <a:pt x="661" y="4223"/>
                    <a:pt x="639" y="4230"/>
                    <a:pt x="618" y="4240"/>
                  </a:cubicBezTo>
                  <a:cubicBezTo>
                    <a:pt x="315" y="4376"/>
                    <a:pt x="1" y="4676"/>
                    <a:pt x="68" y="5036"/>
                  </a:cubicBezTo>
                  <a:cubicBezTo>
                    <a:pt x="76" y="5064"/>
                    <a:pt x="80" y="5093"/>
                    <a:pt x="86" y="5122"/>
                  </a:cubicBezTo>
                  <a:cubicBezTo>
                    <a:pt x="144" y="5438"/>
                    <a:pt x="564" y="5550"/>
                    <a:pt x="857" y="5550"/>
                  </a:cubicBezTo>
                  <a:cubicBezTo>
                    <a:pt x="893" y="5550"/>
                    <a:pt x="924" y="5550"/>
                    <a:pt x="957" y="5545"/>
                  </a:cubicBezTo>
                  <a:cubicBezTo>
                    <a:pt x="2097" y="5435"/>
                    <a:pt x="3246" y="4630"/>
                    <a:pt x="4240" y="4009"/>
                  </a:cubicBezTo>
                  <a:lnTo>
                    <a:pt x="4240" y="4009"/>
                  </a:lnTo>
                  <a:cubicBezTo>
                    <a:pt x="3602" y="4294"/>
                    <a:pt x="2964" y="4576"/>
                    <a:pt x="2323" y="4861"/>
                  </a:cubicBezTo>
                  <a:cubicBezTo>
                    <a:pt x="2069" y="4975"/>
                    <a:pt x="1602" y="5147"/>
                    <a:pt x="1235" y="5147"/>
                  </a:cubicBezTo>
                  <a:cubicBezTo>
                    <a:pt x="1120" y="5147"/>
                    <a:pt x="1013" y="5129"/>
                    <a:pt x="928" y="5089"/>
                  </a:cubicBezTo>
                  <a:cubicBezTo>
                    <a:pt x="679" y="4968"/>
                    <a:pt x="432" y="4818"/>
                    <a:pt x="853" y="4630"/>
                  </a:cubicBezTo>
                  <a:cubicBezTo>
                    <a:pt x="1890" y="4166"/>
                    <a:pt x="2928" y="3705"/>
                    <a:pt x="3962" y="3242"/>
                  </a:cubicBezTo>
                  <a:cubicBezTo>
                    <a:pt x="4872" y="2839"/>
                    <a:pt x="6084" y="2529"/>
                    <a:pt x="6722" y="1720"/>
                  </a:cubicBezTo>
                  <a:cubicBezTo>
                    <a:pt x="6758" y="1673"/>
                    <a:pt x="6815" y="1627"/>
                    <a:pt x="6890" y="1580"/>
                  </a:cubicBezTo>
                  <a:cubicBezTo>
                    <a:pt x="7033" y="1192"/>
                    <a:pt x="7158" y="796"/>
                    <a:pt x="7268" y="394"/>
                  </a:cubicBezTo>
                  <a:cubicBezTo>
                    <a:pt x="7307" y="236"/>
                    <a:pt x="7400" y="108"/>
                    <a:pt x="75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1"/>
            <p:cNvSpPr/>
            <p:nvPr/>
          </p:nvSpPr>
          <p:spPr>
            <a:xfrm>
              <a:off x="1571537" y="3837665"/>
              <a:ext cx="18865" cy="60560"/>
            </a:xfrm>
            <a:custGeom>
              <a:avLst/>
              <a:gdLst/>
              <a:ahLst/>
              <a:cxnLst/>
              <a:rect l="l" t="t" r="r" b="b"/>
              <a:pathLst>
                <a:path w="671" h="2154" extrusionOk="0">
                  <a:moveTo>
                    <a:pt x="99" y="0"/>
                  </a:moveTo>
                  <a:cubicBezTo>
                    <a:pt x="68" y="86"/>
                    <a:pt x="35" y="171"/>
                    <a:pt x="0" y="257"/>
                  </a:cubicBezTo>
                  <a:cubicBezTo>
                    <a:pt x="200" y="895"/>
                    <a:pt x="424" y="1526"/>
                    <a:pt x="670" y="2153"/>
                  </a:cubicBezTo>
                  <a:cubicBezTo>
                    <a:pt x="514" y="1426"/>
                    <a:pt x="324" y="706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1"/>
            <p:cNvSpPr/>
            <p:nvPr/>
          </p:nvSpPr>
          <p:spPr>
            <a:xfrm>
              <a:off x="1561501" y="3806289"/>
              <a:ext cx="12849" cy="38630"/>
            </a:xfrm>
            <a:custGeom>
              <a:avLst/>
              <a:gdLst/>
              <a:ahLst/>
              <a:cxnLst/>
              <a:rect l="l" t="t" r="r" b="b"/>
              <a:pathLst>
                <a:path w="457" h="1374" extrusionOk="0">
                  <a:moveTo>
                    <a:pt x="79" y="0"/>
                  </a:moveTo>
                  <a:cubicBezTo>
                    <a:pt x="53" y="47"/>
                    <a:pt x="25" y="93"/>
                    <a:pt x="0" y="142"/>
                  </a:cubicBezTo>
                  <a:cubicBezTo>
                    <a:pt x="111" y="552"/>
                    <a:pt x="229" y="967"/>
                    <a:pt x="357" y="1373"/>
                  </a:cubicBezTo>
                  <a:cubicBezTo>
                    <a:pt x="392" y="1287"/>
                    <a:pt x="425" y="1202"/>
                    <a:pt x="456" y="1116"/>
                  </a:cubicBezTo>
                  <a:cubicBezTo>
                    <a:pt x="339" y="741"/>
                    <a:pt x="214" y="371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1"/>
            <p:cNvSpPr/>
            <p:nvPr/>
          </p:nvSpPr>
          <p:spPr>
            <a:xfrm>
              <a:off x="1554781" y="3783432"/>
              <a:ext cx="8941" cy="26878"/>
            </a:xfrm>
            <a:custGeom>
              <a:avLst/>
              <a:gdLst/>
              <a:ahLst/>
              <a:cxnLst/>
              <a:rect l="l" t="t" r="r" b="b"/>
              <a:pathLst>
                <a:path w="318" h="956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321"/>
                    <a:pt x="154" y="638"/>
                    <a:pt x="239" y="955"/>
                  </a:cubicBezTo>
                  <a:cubicBezTo>
                    <a:pt x="264" y="906"/>
                    <a:pt x="292" y="860"/>
                    <a:pt x="318" y="813"/>
                  </a:cubicBezTo>
                  <a:cubicBezTo>
                    <a:pt x="218" y="542"/>
                    <a:pt x="111" y="2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1"/>
            <p:cNvSpPr/>
            <p:nvPr/>
          </p:nvSpPr>
          <p:spPr>
            <a:xfrm>
              <a:off x="1644606" y="3883660"/>
              <a:ext cx="6944" cy="23982"/>
            </a:xfrm>
            <a:custGeom>
              <a:avLst/>
              <a:gdLst/>
              <a:ahLst/>
              <a:cxnLst/>
              <a:rect l="l" t="t" r="r" b="b"/>
              <a:pathLst>
                <a:path w="247" h="853" extrusionOk="0">
                  <a:moveTo>
                    <a:pt x="0" y="1"/>
                  </a:moveTo>
                  <a:lnTo>
                    <a:pt x="0" y="1"/>
                  </a:lnTo>
                  <a:cubicBezTo>
                    <a:pt x="64" y="282"/>
                    <a:pt x="122" y="568"/>
                    <a:pt x="175" y="853"/>
                  </a:cubicBezTo>
                  <a:cubicBezTo>
                    <a:pt x="235" y="736"/>
                    <a:pt x="247" y="607"/>
                    <a:pt x="189" y="468"/>
                  </a:cubicBezTo>
                  <a:cubicBezTo>
                    <a:pt x="125" y="315"/>
                    <a:pt x="61" y="15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1"/>
            <p:cNvSpPr/>
            <p:nvPr/>
          </p:nvSpPr>
          <p:spPr>
            <a:xfrm>
              <a:off x="1358994" y="3733192"/>
              <a:ext cx="290540" cy="189608"/>
            </a:xfrm>
            <a:custGeom>
              <a:avLst/>
              <a:gdLst/>
              <a:ahLst/>
              <a:cxnLst/>
              <a:rect l="l" t="t" r="r" b="b"/>
              <a:pathLst>
                <a:path w="10334" h="6744" extrusionOk="0">
                  <a:moveTo>
                    <a:pt x="6458" y="0"/>
                  </a:moveTo>
                  <a:lnTo>
                    <a:pt x="6458" y="0"/>
                  </a:lnTo>
                  <a:cubicBezTo>
                    <a:pt x="6383" y="47"/>
                    <a:pt x="6326" y="93"/>
                    <a:pt x="6290" y="140"/>
                  </a:cubicBezTo>
                  <a:cubicBezTo>
                    <a:pt x="5652" y="949"/>
                    <a:pt x="4440" y="1259"/>
                    <a:pt x="3530" y="1662"/>
                  </a:cubicBezTo>
                  <a:cubicBezTo>
                    <a:pt x="2496" y="2125"/>
                    <a:pt x="1458" y="2586"/>
                    <a:pt x="421" y="3050"/>
                  </a:cubicBezTo>
                  <a:cubicBezTo>
                    <a:pt x="0" y="3238"/>
                    <a:pt x="247" y="3388"/>
                    <a:pt x="496" y="3509"/>
                  </a:cubicBezTo>
                  <a:cubicBezTo>
                    <a:pt x="581" y="3549"/>
                    <a:pt x="688" y="3567"/>
                    <a:pt x="803" y="3567"/>
                  </a:cubicBezTo>
                  <a:cubicBezTo>
                    <a:pt x="1170" y="3567"/>
                    <a:pt x="1637" y="3395"/>
                    <a:pt x="1891" y="3281"/>
                  </a:cubicBezTo>
                  <a:cubicBezTo>
                    <a:pt x="2532" y="2996"/>
                    <a:pt x="3170" y="2714"/>
                    <a:pt x="3808" y="2429"/>
                  </a:cubicBezTo>
                  <a:cubicBezTo>
                    <a:pt x="3894" y="2375"/>
                    <a:pt x="3976" y="2326"/>
                    <a:pt x="4058" y="2275"/>
                  </a:cubicBezTo>
                  <a:cubicBezTo>
                    <a:pt x="4750" y="1858"/>
                    <a:pt x="5421" y="1416"/>
                    <a:pt x="6073" y="949"/>
                  </a:cubicBezTo>
                  <a:cubicBezTo>
                    <a:pt x="6212" y="639"/>
                    <a:pt x="6341" y="321"/>
                    <a:pt x="6458" y="0"/>
                  </a:cubicBezTo>
                  <a:close/>
                  <a:moveTo>
                    <a:pt x="8380" y="200"/>
                  </a:moveTo>
                  <a:cubicBezTo>
                    <a:pt x="8326" y="350"/>
                    <a:pt x="8270" y="504"/>
                    <a:pt x="8209" y="653"/>
                  </a:cubicBezTo>
                  <a:cubicBezTo>
                    <a:pt x="8255" y="760"/>
                    <a:pt x="8276" y="863"/>
                    <a:pt x="8266" y="963"/>
                  </a:cubicBezTo>
                  <a:cubicBezTo>
                    <a:pt x="8173" y="1980"/>
                    <a:pt x="7967" y="2892"/>
                    <a:pt x="7659" y="3716"/>
                  </a:cubicBezTo>
                  <a:cubicBezTo>
                    <a:pt x="7884" y="4422"/>
                    <a:pt x="8074" y="5142"/>
                    <a:pt x="8230" y="5869"/>
                  </a:cubicBezTo>
                  <a:cubicBezTo>
                    <a:pt x="8291" y="6023"/>
                    <a:pt x="8352" y="6177"/>
                    <a:pt x="8412" y="6330"/>
                  </a:cubicBezTo>
                  <a:cubicBezTo>
                    <a:pt x="8533" y="6623"/>
                    <a:pt x="8851" y="6743"/>
                    <a:pt x="9193" y="6743"/>
                  </a:cubicBezTo>
                  <a:cubicBezTo>
                    <a:pt x="9660" y="6743"/>
                    <a:pt x="10174" y="6522"/>
                    <a:pt x="10334" y="6205"/>
                  </a:cubicBezTo>
                  <a:cubicBezTo>
                    <a:pt x="10281" y="5920"/>
                    <a:pt x="10223" y="5634"/>
                    <a:pt x="10159" y="5353"/>
                  </a:cubicBezTo>
                  <a:cubicBezTo>
                    <a:pt x="9664" y="4087"/>
                    <a:pt x="9261" y="2800"/>
                    <a:pt x="8951" y="1488"/>
                  </a:cubicBezTo>
                  <a:cubicBezTo>
                    <a:pt x="8772" y="1056"/>
                    <a:pt x="8583" y="624"/>
                    <a:pt x="8380" y="20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1"/>
            <p:cNvSpPr/>
            <p:nvPr/>
          </p:nvSpPr>
          <p:spPr>
            <a:xfrm>
              <a:off x="1563694" y="3751551"/>
              <a:ext cx="28003" cy="86144"/>
            </a:xfrm>
            <a:custGeom>
              <a:avLst/>
              <a:gdLst/>
              <a:ahLst/>
              <a:cxnLst/>
              <a:rect l="l" t="t" r="r" b="b"/>
              <a:pathLst>
                <a:path w="996" h="3064" extrusionOk="0">
                  <a:moveTo>
                    <a:pt x="928" y="0"/>
                  </a:moveTo>
                  <a:cubicBezTo>
                    <a:pt x="660" y="671"/>
                    <a:pt x="350" y="1323"/>
                    <a:pt x="1" y="1947"/>
                  </a:cubicBezTo>
                  <a:cubicBezTo>
                    <a:pt x="136" y="2318"/>
                    <a:pt x="261" y="2688"/>
                    <a:pt x="378" y="3063"/>
                  </a:cubicBezTo>
                  <a:cubicBezTo>
                    <a:pt x="686" y="2239"/>
                    <a:pt x="892" y="1327"/>
                    <a:pt x="985" y="310"/>
                  </a:cubicBezTo>
                  <a:cubicBezTo>
                    <a:pt x="995" y="210"/>
                    <a:pt x="974" y="107"/>
                    <a:pt x="92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1"/>
            <p:cNvSpPr/>
            <p:nvPr/>
          </p:nvSpPr>
          <p:spPr>
            <a:xfrm>
              <a:off x="1543732" y="3725180"/>
              <a:ext cx="46052" cy="81140"/>
            </a:xfrm>
            <a:custGeom>
              <a:avLst/>
              <a:gdLst/>
              <a:ahLst/>
              <a:cxnLst/>
              <a:rect l="l" t="t" r="r" b="b"/>
              <a:pathLst>
                <a:path w="1638" h="2886" extrusionOk="0">
                  <a:moveTo>
                    <a:pt x="660" y="0"/>
                  </a:moveTo>
                  <a:cubicBezTo>
                    <a:pt x="458" y="40"/>
                    <a:pt x="257" y="104"/>
                    <a:pt x="91" y="179"/>
                  </a:cubicBezTo>
                  <a:cubicBezTo>
                    <a:pt x="65" y="417"/>
                    <a:pt x="37" y="649"/>
                    <a:pt x="1" y="874"/>
                  </a:cubicBezTo>
                  <a:lnTo>
                    <a:pt x="129" y="778"/>
                  </a:lnTo>
                  <a:cubicBezTo>
                    <a:pt x="208" y="1212"/>
                    <a:pt x="297" y="1644"/>
                    <a:pt x="393" y="2072"/>
                  </a:cubicBezTo>
                  <a:cubicBezTo>
                    <a:pt x="504" y="2343"/>
                    <a:pt x="611" y="2614"/>
                    <a:pt x="711" y="2885"/>
                  </a:cubicBezTo>
                  <a:cubicBezTo>
                    <a:pt x="1060" y="2261"/>
                    <a:pt x="1370" y="1609"/>
                    <a:pt x="1638" y="938"/>
                  </a:cubicBezTo>
                  <a:cubicBezTo>
                    <a:pt x="1477" y="567"/>
                    <a:pt x="1032" y="172"/>
                    <a:pt x="66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8" name="Google Shape;258;p11"/>
          <p:cNvGrpSpPr/>
          <p:nvPr/>
        </p:nvGrpSpPr>
        <p:grpSpPr>
          <a:xfrm>
            <a:off x="-476233" y="6192704"/>
            <a:ext cx="2327141" cy="306968"/>
            <a:chOff x="1394800" y="3522000"/>
            <a:chExt cx="1048650" cy="138275"/>
          </a:xfrm>
        </p:grpSpPr>
        <p:sp>
          <p:nvSpPr>
            <p:cNvPr id="259" name="Google Shape;259;p1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11"/>
          <p:cNvGrpSpPr/>
          <p:nvPr/>
        </p:nvGrpSpPr>
        <p:grpSpPr>
          <a:xfrm rot="548452">
            <a:off x="11382512" y="1092843"/>
            <a:ext cx="781374" cy="473879"/>
            <a:chOff x="378575" y="1776375"/>
            <a:chExt cx="737425" cy="578050"/>
          </a:xfrm>
        </p:grpSpPr>
        <p:sp>
          <p:nvSpPr>
            <p:cNvPr id="269" name="Google Shape;269;p11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1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1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1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1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1" name="Google Shape;281;p11"/>
          <p:cNvGrpSpPr/>
          <p:nvPr/>
        </p:nvGrpSpPr>
        <p:grpSpPr>
          <a:xfrm>
            <a:off x="3800916" y="3305765"/>
            <a:ext cx="2204913" cy="1658731"/>
            <a:chOff x="1687924" y="1856092"/>
            <a:chExt cx="1937705" cy="1891888"/>
          </a:xfrm>
        </p:grpSpPr>
        <p:sp>
          <p:nvSpPr>
            <p:cNvPr id="282" name="Google Shape;282;p11"/>
            <p:cNvSpPr/>
            <p:nvPr/>
          </p:nvSpPr>
          <p:spPr>
            <a:xfrm>
              <a:off x="1736059" y="1856092"/>
              <a:ext cx="1847877" cy="1854560"/>
            </a:xfrm>
            <a:custGeom>
              <a:avLst/>
              <a:gdLst/>
              <a:ahLst/>
              <a:cxnLst/>
              <a:rect l="l" t="t" r="r" b="b"/>
              <a:pathLst>
                <a:path w="17807" h="20766" extrusionOk="0">
                  <a:moveTo>
                    <a:pt x="7893" y="0"/>
                  </a:moveTo>
                  <a:cubicBezTo>
                    <a:pt x="7050" y="0"/>
                    <a:pt x="5810" y="272"/>
                    <a:pt x="5023" y="992"/>
                  </a:cubicBezTo>
                  <a:cubicBezTo>
                    <a:pt x="4519" y="1456"/>
                    <a:pt x="4146" y="2060"/>
                    <a:pt x="3807" y="2655"/>
                  </a:cubicBezTo>
                  <a:cubicBezTo>
                    <a:pt x="2615" y="4724"/>
                    <a:pt x="1581" y="6908"/>
                    <a:pt x="1118" y="9250"/>
                  </a:cubicBezTo>
                  <a:cubicBezTo>
                    <a:pt x="654" y="11592"/>
                    <a:pt x="1" y="13188"/>
                    <a:pt x="1043" y="15340"/>
                  </a:cubicBezTo>
                  <a:cubicBezTo>
                    <a:pt x="1292" y="15844"/>
                    <a:pt x="2227" y="17201"/>
                    <a:pt x="2781" y="17640"/>
                  </a:cubicBezTo>
                  <a:cubicBezTo>
                    <a:pt x="3236" y="18021"/>
                    <a:pt x="3724" y="18360"/>
                    <a:pt x="4229" y="18658"/>
                  </a:cubicBezTo>
                  <a:cubicBezTo>
                    <a:pt x="5710" y="19518"/>
                    <a:pt x="7232" y="20404"/>
                    <a:pt x="8920" y="20685"/>
                  </a:cubicBezTo>
                  <a:cubicBezTo>
                    <a:pt x="9241" y="20738"/>
                    <a:pt x="9571" y="20766"/>
                    <a:pt x="9901" y="20766"/>
                  </a:cubicBezTo>
                  <a:cubicBezTo>
                    <a:pt x="11307" y="20766"/>
                    <a:pt x="12726" y="20268"/>
                    <a:pt x="13571" y="19162"/>
                  </a:cubicBezTo>
                  <a:cubicBezTo>
                    <a:pt x="14009" y="18575"/>
                    <a:pt x="14257" y="17872"/>
                    <a:pt x="14530" y="17185"/>
                  </a:cubicBezTo>
                  <a:cubicBezTo>
                    <a:pt x="15060" y="15811"/>
                    <a:pt x="15680" y="14471"/>
                    <a:pt x="16375" y="13172"/>
                  </a:cubicBezTo>
                  <a:cubicBezTo>
                    <a:pt x="16855" y="12287"/>
                    <a:pt x="17377" y="11410"/>
                    <a:pt x="17584" y="10425"/>
                  </a:cubicBezTo>
                  <a:cubicBezTo>
                    <a:pt x="17807" y="9291"/>
                    <a:pt x="17592" y="8100"/>
                    <a:pt x="17128" y="7049"/>
                  </a:cubicBezTo>
                  <a:cubicBezTo>
                    <a:pt x="16665" y="5990"/>
                    <a:pt x="15970" y="5047"/>
                    <a:pt x="15225" y="4170"/>
                  </a:cubicBezTo>
                  <a:cubicBezTo>
                    <a:pt x="14770" y="3615"/>
                    <a:pt x="14274" y="3086"/>
                    <a:pt x="13736" y="2606"/>
                  </a:cubicBezTo>
                  <a:cubicBezTo>
                    <a:pt x="12247" y="1274"/>
                    <a:pt x="10410" y="388"/>
                    <a:pt x="8440" y="49"/>
                  </a:cubicBezTo>
                  <a:cubicBezTo>
                    <a:pt x="8292" y="17"/>
                    <a:pt x="8105" y="0"/>
                    <a:pt x="7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1687924" y="1872165"/>
              <a:ext cx="1937705" cy="1875815"/>
            </a:xfrm>
            <a:custGeom>
              <a:avLst/>
              <a:gdLst/>
              <a:ahLst/>
              <a:cxnLst/>
              <a:rect l="l" t="t" r="r" b="b"/>
              <a:pathLst>
                <a:path w="17650" h="21004" extrusionOk="0">
                  <a:moveTo>
                    <a:pt x="7538" y="237"/>
                  </a:moveTo>
                  <a:cubicBezTo>
                    <a:pt x="7742" y="237"/>
                    <a:pt x="7944" y="254"/>
                    <a:pt x="8140" y="290"/>
                  </a:cubicBezTo>
                  <a:lnTo>
                    <a:pt x="8140" y="290"/>
                  </a:lnTo>
                  <a:cubicBezTo>
                    <a:pt x="8141" y="291"/>
                    <a:pt x="8142" y="291"/>
                    <a:pt x="8143" y="291"/>
                  </a:cubicBezTo>
                  <a:cubicBezTo>
                    <a:pt x="10062" y="630"/>
                    <a:pt x="11858" y="1482"/>
                    <a:pt x="13330" y="2757"/>
                  </a:cubicBezTo>
                  <a:cubicBezTo>
                    <a:pt x="14803" y="4056"/>
                    <a:pt x="16235" y="5769"/>
                    <a:pt x="16921" y="7630"/>
                  </a:cubicBezTo>
                  <a:cubicBezTo>
                    <a:pt x="17302" y="8665"/>
                    <a:pt x="17418" y="9798"/>
                    <a:pt x="17120" y="10865"/>
                  </a:cubicBezTo>
                  <a:cubicBezTo>
                    <a:pt x="16847" y="11834"/>
                    <a:pt x="16293" y="12702"/>
                    <a:pt x="15829" y="13579"/>
                  </a:cubicBezTo>
                  <a:cubicBezTo>
                    <a:pt x="15374" y="14440"/>
                    <a:pt x="14961" y="15317"/>
                    <a:pt x="14580" y="16219"/>
                  </a:cubicBezTo>
                  <a:cubicBezTo>
                    <a:pt x="14199" y="17121"/>
                    <a:pt x="13926" y="18122"/>
                    <a:pt x="13397" y="18958"/>
                  </a:cubicBezTo>
                  <a:cubicBezTo>
                    <a:pt x="12576" y="20232"/>
                    <a:pt x="11100" y="20780"/>
                    <a:pt x="9640" y="20780"/>
                  </a:cubicBezTo>
                  <a:cubicBezTo>
                    <a:pt x="9288" y="20780"/>
                    <a:pt x="8938" y="20748"/>
                    <a:pt x="8598" y="20687"/>
                  </a:cubicBezTo>
                  <a:cubicBezTo>
                    <a:pt x="6761" y="20356"/>
                    <a:pt x="4932" y="19347"/>
                    <a:pt x="3410" y="18304"/>
                  </a:cubicBezTo>
                  <a:cubicBezTo>
                    <a:pt x="2185" y="17452"/>
                    <a:pt x="1109" y="16202"/>
                    <a:pt x="621" y="14771"/>
                  </a:cubicBezTo>
                  <a:cubicBezTo>
                    <a:pt x="1" y="12992"/>
                    <a:pt x="605" y="11172"/>
                    <a:pt x="969" y="9409"/>
                  </a:cubicBezTo>
                  <a:cubicBezTo>
                    <a:pt x="1440" y="7159"/>
                    <a:pt x="2375" y="5065"/>
                    <a:pt x="3509" y="3079"/>
                  </a:cubicBezTo>
                  <a:cubicBezTo>
                    <a:pt x="4039" y="2153"/>
                    <a:pt x="4601" y="1193"/>
                    <a:pt x="5602" y="705"/>
                  </a:cubicBezTo>
                  <a:cubicBezTo>
                    <a:pt x="6178" y="420"/>
                    <a:pt x="6870" y="237"/>
                    <a:pt x="7538" y="237"/>
                  </a:cubicBezTo>
                  <a:close/>
                  <a:moveTo>
                    <a:pt x="7499" y="1"/>
                  </a:moveTo>
                  <a:cubicBezTo>
                    <a:pt x="6244" y="1"/>
                    <a:pt x="4960" y="599"/>
                    <a:pt x="4196" y="1565"/>
                  </a:cubicBezTo>
                  <a:cubicBezTo>
                    <a:pt x="3501" y="2451"/>
                    <a:pt x="2979" y="3501"/>
                    <a:pt x="2483" y="4503"/>
                  </a:cubicBezTo>
                  <a:cubicBezTo>
                    <a:pt x="2011" y="5438"/>
                    <a:pt x="1606" y="6406"/>
                    <a:pt x="1267" y="7407"/>
                  </a:cubicBezTo>
                  <a:cubicBezTo>
                    <a:pt x="911" y="8466"/>
                    <a:pt x="704" y="9566"/>
                    <a:pt x="464" y="10659"/>
                  </a:cubicBezTo>
                  <a:cubicBezTo>
                    <a:pt x="265" y="11560"/>
                    <a:pt x="67" y="12479"/>
                    <a:pt x="117" y="13406"/>
                  </a:cubicBezTo>
                  <a:cubicBezTo>
                    <a:pt x="199" y="15011"/>
                    <a:pt x="1101" y="16525"/>
                    <a:pt x="2218" y="17642"/>
                  </a:cubicBezTo>
                  <a:cubicBezTo>
                    <a:pt x="2773" y="18205"/>
                    <a:pt x="3476" y="18635"/>
                    <a:pt x="4146" y="19024"/>
                  </a:cubicBezTo>
                  <a:cubicBezTo>
                    <a:pt x="5081" y="19570"/>
                    <a:pt x="6033" y="20108"/>
                    <a:pt x="7042" y="20488"/>
                  </a:cubicBezTo>
                  <a:cubicBezTo>
                    <a:pt x="7886" y="20804"/>
                    <a:pt x="8802" y="21003"/>
                    <a:pt x="9706" y="21003"/>
                  </a:cubicBezTo>
                  <a:cubicBezTo>
                    <a:pt x="10601" y="21003"/>
                    <a:pt x="11485" y="20809"/>
                    <a:pt x="12280" y="20339"/>
                  </a:cubicBezTo>
                  <a:cubicBezTo>
                    <a:pt x="13024" y="19901"/>
                    <a:pt x="13554" y="19255"/>
                    <a:pt x="13910" y="18478"/>
                  </a:cubicBezTo>
                  <a:cubicBezTo>
                    <a:pt x="14406" y="17427"/>
                    <a:pt x="14770" y="16310"/>
                    <a:pt x="15267" y="15251"/>
                  </a:cubicBezTo>
                  <a:cubicBezTo>
                    <a:pt x="16144" y="13356"/>
                    <a:pt x="17650" y="11478"/>
                    <a:pt x="17517" y="9293"/>
                  </a:cubicBezTo>
                  <a:cubicBezTo>
                    <a:pt x="17368" y="6943"/>
                    <a:pt x="15780" y="4900"/>
                    <a:pt x="14208" y="3278"/>
                  </a:cubicBezTo>
                  <a:cubicBezTo>
                    <a:pt x="12602" y="1607"/>
                    <a:pt x="10514" y="493"/>
                    <a:pt x="8244" y="74"/>
                  </a:cubicBezTo>
                  <a:lnTo>
                    <a:pt x="8244" y="74"/>
                  </a:lnTo>
                  <a:cubicBezTo>
                    <a:pt x="8234" y="68"/>
                    <a:pt x="8223" y="63"/>
                    <a:pt x="8209" y="59"/>
                  </a:cubicBezTo>
                  <a:lnTo>
                    <a:pt x="8209" y="59"/>
                  </a:lnTo>
                  <a:lnTo>
                    <a:pt x="8209" y="68"/>
                  </a:lnTo>
                  <a:cubicBezTo>
                    <a:pt x="7976" y="23"/>
                    <a:pt x="7738" y="1"/>
                    <a:pt x="74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284" name="Google Shape;284;p11"/>
            <p:cNvSpPr txBox="1"/>
            <p:nvPr/>
          </p:nvSpPr>
          <p:spPr>
            <a:xfrm flipH="1">
              <a:off x="1896588" y="2693974"/>
              <a:ext cx="1484400" cy="62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 txBox="1"/>
            <p:nvPr/>
          </p:nvSpPr>
          <p:spPr>
            <a:xfrm flipH="1">
              <a:off x="1767095" y="2454847"/>
              <a:ext cx="1659300" cy="44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1" i="0" u="none" strike="noStrike" cap="none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rPr>
                <a:t>INFÂNCIAS</a:t>
              </a:r>
              <a:endParaRPr sz="1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1" i="0" u="none" strike="noStrike" cap="none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rPr>
                <a:t> E </a:t>
              </a:r>
              <a:endParaRPr sz="1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1" i="0" u="none" strike="noStrike" cap="none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rPr>
                <a:t>CRIANÇA</a:t>
              </a:r>
              <a:endParaRPr sz="1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grpSp>
        <p:nvGrpSpPr>
          <p:cNvPr id="286" name="Google Shape;286;p11"/>
          <p:cNvGrpSpPr/>
          <p:nvPr/>
        </p:nvGrpSpPr>
        <p:grpSpPr>
          <a:xfrm>
            <a:off x="5512106" y="5269622"/>
            <a:ext cx="2204200" cy="1106329"/>
            <a:chOff x="3227885" y="991827"/>
            <a:chExt cx="2198096" cy="1711280"/>
          </a:xfrm>
        </p:grpSpPr>
        <p:sp>
          <p:nvSpPr>
            <p:cNvPr id="287" name="Google Shape;287;p11"/>
            <p:cNvSpPr/>
            <p:nvPr/>
          </p:nvSpPr>
          <p:spPr>
            <a:xfrm>
              <a:off x="3376373" y="1118600"/>
              <a:ext cx="1980335" cy="1584507"/>
            </a:xfrm>
            <a:custGeom>
              <a:avLst/>
              <a:gdLst/>
              <a:ahLst/>
              <a:cxnLst/>
              <a:rect l="l" t="t" r="r" b="b"/>
              <a:pathLst>
                <a:path w="18353" h="17207" extrusionOk="0">
                  <a:moveTo>
                    <a:pt x="8972" y="0"/>
                  </a:moveTo>
                  <a:cubicBezTo>
                    <a:pt x="7793" y="0"/>
                    <a:pt x="6460" y="236"/>
                    <a:pt x="4858" y="706"/>
                  </a:cubicBezTo>
                  <a:lnTo>
                    <a:pt x="5002" y="669"/>
                  </a:lnTo>
                  <a:lnTo>
                    <a:pt x="5002" y="669"/>
                  </a:lnTo>
                  <a:cubicBezTo>
                    <a:pt x="3645" y="1033"/>
                    <a:pt x="2467" y="1996"/>
                    <a:pt x="1672" y="3205"/>
                  </a:cubicBezTo>
                  <a:cubicBezTo>
                    <a:pt x="861" y="4446"/>
                    <a:pt x="431" y="5919"/>
                    <a:pt x="265" y="7408"/>
                  </a:cubicBezTo>
                  <a:cubicBezTo>
                    <a:pt x="1" y="9816"/>
                    <a:pt x="538" y="12472"/>
                    <a:pt x="2284" y="14077"/>
                  </a:cubicBezTo>
                  <a:cubicBezTo>
                    <a:pt x="3757" y="15409"/>
                    <a:pt x="5668" y="16684"/>
                    <a:pt x="7588" y="16990"/>
                  </a:cubicBezTo>
                  <a:cubicBezTo>
                    <a:pt x="8536" y="17141"/>
                    <a:pt x="9644" y="17206"/>
                    <a:pt x="10730" y="17206"/>
                  </a:cubicBezTo>
                  <a:cubicBezTo>
                    <a:pt x="11065" y="17206"/>
                    <a:pt x="11399" y="17200"/>
                    <a:pt x="11725" y="17188"/>
                  </a:cubicBezTo>
                  <a:cubicBezTo>
                    <a:pt x="14555" y="17081"/>
                    <a:pt x="17228" y="14690"/>
                    <a:pt x="17724" y="13655"/>
                  </a:cubicBezTo>
                  <a:cubicBezTo>
                    <a:pt x="18047" y="12993"/>
                    <a:pt x="18146" y="12240"/>
                    <a:pt x="18187" y="11504"/>
                  </a:cubicBezTo>
                  <a:cubicBezTo>
                    <a:pt x="18353" y="7946"/>
                    <a:pt x="16921" y="4289"/>
                    <a:pt x="14241" y="2080"/>
                  </a:cubicBezTo>
                  <a:cubicBezTo>
                    <a:pt x="12554" y="691"/>
                    <a:pt x="10989" y="0"/>
                    <a:pt x="89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3227885" y="991827"/>
              <a:ext cx="2198096" cy="1637418"/>
            </a:xfrm>
            <a:custGeom>
              <a:avLst/>
              <a:gdLst/>
              <a:ahLst/>
              <a:cxnLst/>
              <a:rect l="l" t="t" r="r" b="b"/>
              <a:pathLst>
                <a:path w="18850" h="17463" extrusionOk="0">
                  <a:moveTo>
                    <a:pt x="9500" y="228"/>
                  </a:moveTo>
                  <a:cubicBezTo>
                    <a:pt x="9872" y="228"/>
                    <a:pt x="10245" y="252"/>
                    <a:pt x="10616" y="304"/>
                  </a:cubicBezTo>
                  <a:cubicBezTo>
                    <a:pt x="12106" y="520"/>
                    <a:pt x="13421" y="1248"/>
                    <a:pt x="14580" y="2191"/>
                  </a:cubicBezTo>
                  <a:cubicBezTo>
                    <a:pt x="17426" y="4483"/>
                    <a:pt x="18849" y="8289"/>
                    <a:pt x="18585" y="11897"/>
                  </a:cubicBezTo>
                  <a:cubicBezTo>
                    <a:pt x="18518" y="12774"/>
                    <a:pt x="18328" y="13618"/>
                    <a:pt x="17757" y="14304"/>
                  </a:cubicBezTo>
                  <a:cubicBezTo>
                    <a:pt x="17277" y="14850"/>
                    <a:pt x="16731" y="15339"/>
                    <a:pt x="16135" y="15752"/>
                  </a:cubicBezTo>
                  <a:cubicBezTo>
                    <a:pt x="15407" y="16257"/>
                    <a:pt x="14613" y="16654"/>
                    <a:pt x="13769" y="16927"/>
                  </a:cubicBezTo>
                  <a:cubicBezTo>
                    <a:pt x="13006" y="17156"/>
                    <a:pt x="12220" y="17205"/>
                    <a:pt x="11435" y="17205"/>
                  </a:cubicBezTo>
                  <a:cubicBezTo>
                    <a:pt x="11283" y="17205"/>
                    <a:pt x="11132" y="17203"/>
                    <a:pt x="10981" y="17200"/>
                  </a:cubicBezTo>
                  <a:cubicBezTo>
                    <a:pt x="9955" y="17192"/>
                    <a:pt x="8912" y="17151"/>
                    <a:pt x="7911" y="16952"/>
                  </a:cubicBezTo>
                  <a:cubicBezTo>
                    <a:pt x="6918" y="16754"/>
                    <a:pt x="5991" y="16323"/>
                    <a:pt x="5131" y="15802"/>
                  </a:cubicBezTo>
                  <a:cubicBezTo>
                    <a:pt x="3484" y="14793"/>
                    <a:pt x="1986" y="13510"/>
                    <a:pt x="1333" y="11648"/>
                  </a:cubicBezTo>
                  <a:cubicBezTo>
                    <a:pt x="1" y="7867"/>
                    <a:pt x="1333" y="2034"/>
                    <a:pt x="5652" y="875"/>
                  </a:cubicBezTo>
                  <a:cubicBezTo>
                    <a:pt x="5664" y="871"/>
                    <a:pt x="5674" y="865"/>
                    <a:pt x="5683" y="859"/>
                  </a:cubicBezTo>
                  <a:lnTo>
                    <a:pt x="5683" y="859"/>
                  </a:lnTo>
                  <a:cubicBezTo>
                    <a:pt x="6920" y="513"/>
                    <a:pt x="8208" y="228"/>
                    <a:pt x="9500" y="228"/>
                  </a:cubicBezTo>
                  <a:close/>
                  <a:moveTo>
                    <a:pt x="9501" y="0"/>
                  </a:moveTo>
                  <a:cubicBezTo>
                    <a:pt x="8100" y="0"/>
                    <a:pt x="6691" y="325"/>
                    <a:pt x="5354" y="710"/>
                  </a:cubicBezTo>
                  <a:cubicBezTo>
                    <a:pt x="5338" y="716"/>
                    <a:pt x="5324" y="724"/>
                    <a:pt x="5314" y="735"/>
                  </a:cubicBezTo>
                  <a:lnTo>
                    <a:pt x="5314" y="735"/>
                  </a:lnTo>
                  <a:cubicBezTo>
                    <a:pt x="1603" y="1931"/>
                    <a:pt x="228" y="6515"/>
                    <a:pt x="712" y="10051"/>
                  </a:cubicBezTo>
                  <a:cubicBezTo>
                    <a:pt x="985" y="12012"/>
                    <a:pt x="1871" y="13585"/>
                    <a:pt x="3393" y="14842"/>
                  </a:cubicBezTo>
                  <a:cubicBezTo>
                    <a:pt x="4982" y="16141"/>
                    <a:pt x="6744" y="17085"/>
                    <a:pt x="8796" y="17308"/>
                  </a:cubicBezTo>
                  <a:cubicBezTo>
                    <a:pt x="9570" y="17396"/>
                    <a:pt x="10362" y="17463"/>
                    <a:pt x="11150" y="17463"/>
                  </a:cubicBezTo>
                  <a:cubicBezTo>
                    <a:pt x="12434" y="17463"/>
                    <a:pt x="13708" y="17286"/>
                    <a:pt x="14878" y="16737"/>
                  </a:cubicBezTo>
                  <a:cubicBezTo>
                    <a:pt x="16144" y="16150"/>
                    <a:pt x="17616" y="15173"/>
                    <a:pt x="18312" y="13915"/>
                  </a:cubicBezTo>
                  <a:cubicBezTo>
                    <a:pt x="18775" y="13088"/>
                    <a:pt x="18841" y="12054"/>
                    <a:pt x="18841" y="11135"/>
                  </a:cubicBezTo>
                  <a:cubicBezTo>
                    <a:pt x="18849" y="10151"/>
                    <a:pt x="18742" y="9166"/>
                    <a:pt x="18510" y="8215"/>
                  </a:cubicBezTo>
                  <a:cubicBezTo>
                    <a:pt x="18088" y="6336"/>
                    <a:pt x="17203" y="4599"/>
                    <a:pt x="15937" y="3151"/>
                  </a:cubicBezTo>
                  <a:cubicBezTo>
                    <a:pt x="14737" y="1810"/>
                    <a:pt x="13115" y="652"/>
                    <a:pt x="11345" y="213"/>
                  </a:cubicBezTo>
                  <a:cubicBezTo>
                    <a:pt x="10736" y="64"/>
                    <a:pt x="10119" y="0"/>
                    <a:pt x="95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289" name="Google Shape;289;p11"/>
            <p:cNvSpPr txBox="1"/>
            <p:nvPr/>
          </p:nvSpPr>
          <p:spPr>
            <a:xfrm flipH="1">
              <a:off x="3607939" y="1524568"/>
              <a:ext cx="1517204" cy="5719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1" i="0" u="none" strike="noStrike" cap="none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rPr>
                <a:t>EDUCAR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1" i="0" u="none" strike="noStrike" cap="none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rPr>
                <a:t> E </a:t>
              </a:r>
              <a:endParaRPr sz="1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1" i="0" u="none" strike="noStrike" cap="none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rPr>
                <a:t>CUIDAR</a:t>
              </a:r>
              <a:endParaRPr sz="1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grpSp>
        <p:nvGrpSpPr>
          <p:cNvPr id="290" name="Google Shape;290;p11"/>
          <p:cNvGrpSpPr/>
          <p:nvPr/>
        </p:nvGrpSpPr>
        <p:grpSpPr>
          <a:xfrm>
            <a:off x="7406793" y="3479522"/>
            <a:ext cx="2133674" cy="1524365"/>
            <a:chOff x="1687924" y="1856092"/>
            <a:chExt cx="1937705" cy="1891888"/>
          </a:xfrm>
        </p:grpSpPr>
        <p:sp>
          <p:nvSpPr>
            <p:cNvPr id="291" name="Google Shape;291;p11"/>
            <p:cNvSpPr/>
            <p:nvPr/>
          </p:nvSpPr>
          <p:spPr>
            <a:xfrm>
              <a:off x="1736059" y="1856092"/>
              <a:ext cx="1847877" cy="1854560"/>
            </a:xfrm>
            <a:custGeom>
              <a:avLst/>
              <a:gdLst/>
              <a:ahLst/>
              <a:cxnLst/>
              <a:rect l="l" t="t" r="r" b="b"/>
              <a:pathLst>
                <a:path w="17807" h="20766" extrusionOk="0">
                  <a:moveTo>
                    <a:pt x="7893" y="0"/>
                  </a:moveTo>
                  <a:cubicBezTo>
                    <a:pt x="7050" y="0"/>
                    <a:pt x="5810" y="272"/>
                    <a:pt x="5023" y="992"/>
                  </a:cubicBezTo>
                  <a:cubicBezTo>
                    <a:pt x="4519" y="1456"/>
                    <a:pt x="4146" y="2060"/>
                    <a:pt x="3807" y="2655"/>
                  </a:cubicBezTo>
                  <a:cubicBezTo>
                    <a:pt x="2615" y="4724"/>
                    <a:pt x="1581" y="6908"/>
                    <a:pt x="1118" y="9250"/>
                  </a:cubicBezTo>
                  <a:cubicBezTo>
                    <a:pt x="654" y="11592"/>
                    <a:pt x="1" y="13188"/>
                    <a:pt x="1043" y="15340"/>
                  </a:cubicBezTo>
                  <a:cubicBezTo>
                    <a:pt x="1292" y="15844"/>
                    <a:pt x="2227" y="17201"/>
                    <a:pt x="2781" y="17640"/>
                  </a:cubicBezTo>
                  <a:cubicBezTo>
                    <a:pt x="3236" y="18021"/>
                    <a:pt x="3724" y="18360"/>
                    <a:pt x="4229" y="18658"/>
                  </a:cubicBezTo>
                  <a:cubicBezTo>
                    <a:pt x="5710" y="19518"/>
                    <a:pt x="7232" y="20404"/>
                    <a:pt x="8920" y="20685"/>
                  </a:cubicBezTo>
                  <a:cubicBezTo>
                    <a:pt x="9241" y="20738"/>
                    <a:pt x="9571" y="20766"/>
                    <a:pt x="9901" y="20766"/>
                  </a:cubicBezTo>
                  <a:cubicBezTo>
                    <a:pt x="11307" y="20766"/>
                    <a:pt x="12726" y="20268"/>
                    <a:pt x="13571" y="19162"/>
                  </a:cubicBezTo>
                  <a:cubicBezTo>
                    <a:pt x="14009" y="18575"/>
                    <a:pt x="14257" y="17872"/>
                    <a:pt x="14530" y="17185"/>
                  </a:cubicBezTo>
                  <a:cubicBezTo>
                    <a:pt x="15060" y="15811"/>
                    <a:pt x="15680" y="14471"/>
                    <a:pt x="16375" y="13172"/>
                  </a:cubicBezTo>
                  <a:cubicBezTo>
                    <a:pt x="16855" y="12287"/>
                    <a:pt x="17377" y="11410"/>
                    <a:pt x="17584" y="10425"/>
                  </a:cubicBezTo>
                  <a:cubicBezTo>
                    <a:pt x="17807" y="9291"/>
                    <a:pt x="17592" y="8100"/>
                    <a:pt x="17128" y="7049"/>
                  </a:cubicBezTo>
                  <a:cubicBezTo>
                    <a:pt x="16665" y="5990"/>
                    <a:pt x="15970" y="5047"/>
                    <a:pt x="15225" y="4170"/>
                  </a:cubicBezTo>
                  <a:cubicBezTo>
                    <a:pt x="14770" y="3615"/>
                    <a:pt x="14274" y="3086"/>
                    <a:pt x="13736" y="2606"/>
                  </a:cubicBezTo>
                  <a:cubicBezTo>
                    <a:pt x="12247" y="1274"/>
                    <a:pt x="10410" y="388"/>
                    <a:pt x="8440" y="49"/>
                  </a:cubicBezTo>
                  <a:cubicBezTo>
                    <a:pt x="8292" y="17"/>
                    <a:pt x="8105" y="0"/>
                    <a:pt x="7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1687924" y="1872165"/>
              <a:ext cx="1937705" cy="1875815"/>
            </a:xfrm>
            <a:custGeom>
              <a:avLst/>
              <a:gdLst/>
              <a:ahLst/>
              <a:cxnLst/>
              <a:rect l="l" t="t" r="r" b="b"/>
              <a:pathLst>
                <a:path w="17650" h="21004" extrusionOk="0">
                  <a:moveTo>
                    <a:pt x="7538" y="237"/>
                  </a:moveTo>
                  <a:cubicBezTo>
                    <a:pt x="7742" y="237"/>
                    <a:pt x="7944" y="254"/>
                    <a:pt x="8140" y="290"/>
                  </a:cubicBezTo>
                  <a:lnTo>
                    <a:pt x="8140" y="290"/>
                  </a:lnTo>
                  <a:cubicBezTo>
                    <a:pt x="8141" y="291"/>
                    <a:pt x="8142" y="291"/>
                    <a:pt x="8143" y="291"/>
                  </a:cubicBezTo>
                  <a:cubicBezTo>
                    <a:pt x="10062" y="630"/>
                    <a:pt x="11858" y="1482"/>
                    <a:pt x="13330" y="2757"/>
                  </a:cubicBezTo>
                  <a:cubicBezTo>
                    <a:pt x="14803" y="4056"/>
                    <a:pt x="16235" y="5769"/>
                    <a:pt x="16921" y="7630"/>
                  </a:cubicBezTo>
                  <a:cubicBezTo>
                    <a:pt x="17302" y="8665"/>
                    <a:pt x="17418" y="9798"/>
                    <a:pt x="17120" y="10865"/>
                  </a:cubicBezTo>
                  <a:cubicBezTo>
                    <a:pt x="16847" y="11834"/>
                    <a:pt x="16293" y="12702"/>
                    <a:pt x="15829" y="13579"/>
                  </a:cubicBezTo>
                  <a:cubicBezTo>
                    <a:pt x="15374" y="14440"/>
                    <a:pt x="14961" y="15317"/>
                    <a:pt x="14580" y="16219"/>
                  </a:cubicBezTo>
                  <a:cubicBezTo>
                    <a:pt x="14199" y="17121"/>
                    <a:pt x="13926" y="18122"/>
                    <a:pt x="13397" y="18958"/>
                  </a:cubicBezTo>
                  <a:cubicBezTo>
                    <a:pt x="12576" y="20232"/>
                    <a:pt x="11100" y="20780"/>
                    <a:pt x="9640" y="20780"/>
                  </a:cubicBezTo>
                  <a:cubicBezTo>
                    <a:pt x="9288" y="20780"/>
                    <a:pt x="8938" y="20748"/>
                    <a:pt x="8598" y="20687"/>
                  </a:cubicBezTo>
                  <a:cubicBezTo>
                    <a:pt x="6761" y="20356"/>
                    <a:pt x="4932" y="19347"/>
                    <a:pt x="3410" y="18304"/>
                  </a:cubicBezTo>
                  <a:cubicBezTo>
                    <a:pt x="2185" y="17452"/>
                    <a:pt x="1109" y="16202"/>
                    <a:pt x="621" y="14771"/>
                  </a:cubicBezTo>
                  <a:cubicBezTo>
                    <a:pt x="1" y="12992"/>
                    <a:pt x="605" y="11172"/>
                    <a:pt x="969" y="9409"/>
                  </a:cubicBezTo>
                  <a:cubicBezTo>
                    <a:pt x="1440" y="7159"/>
                    <a:pt x="2375" y="5065"/>
                    <a:pt x="3509" y="3079"/>
                  </a:cubicBezTo>
                  <a:cubicBezTo>
                    <a:pt x="4039" y="2153"/>
                    <a:pt x="4601" y="1193"/>
                    <a:pt x="5602" y="705"/>
                  </a:cubicBezTo>
                  <a:cubicBezTo>
                    <a:pt x="6178" y="420"/>
                    <a:pt x="6870" y="237"/>
                    <a:pt x="7538" y="237"/>
                  </a:cubicBezTo>
                  <a:close/>
                  <a:moveTo>
                    <a:pt x="7499" y="1"/>
                  </a:moveTo>
                  <a:cubicBezTo>
                    <a:pt x="6244" y="1"/>
                    <a:pt x="4960" y="599"/>
                    <a:pt x="4196" y="1565"/>
                  </a:cubicBezTo>
                  <a:cubicBezTo>
                    <a:pt x="3501" y="2451"/>
                    <a:pt x="2979" y="3501"/>
                    <a:pt x="2483" y="4503"/>
                  </a:cubicBezTo>
                  <a:cubicBezTo>
                    <a:pt x="2011" y="5438"/>
                    <a:pt x="1606" y="6406"/>
                    <a:pt x="1267" y="7407"/>
                  </a:cubicBezTo>
                  <a:cubicBezTo>
                    <a:pt x="911" y="8466"/>
                    <a:pt x="704" y="9566"/>
                    <a:pt x="464" y="10659"/>
                  </a:cubicBezTo>
                  <a:cubicBezTo>
                    <a:pt x="265" y="11560"/>
                    <a:pt x="67" y="12479"/>
                    <a:pt x="117" y="13406"/>
                  </a:cubicBezTo>
                  <a:cubicBezTo>
                    <a:pt x="199" y="15011"/>
                    <a:pt x="1101" y="16525"/>
                    <a:pt x="2218" y="17642"/>
                  </a:cubicBezTo>
                  <a:cubicBezTo>
                    <a:pt x="2773" y="18205"/>
                    <a:pt x="3476" y="18635"/>
                    <a:pt x="4146" y="19024"/>
                  </a:cubicBezTo>
                  <a:cubicBezTo>
                    <a:pt x="5081" y="19570"/>
                    <a:pt x="6033" y="20108"/>
                    <a:pt x="7042" y="20488"/>
                  </a:cubicBezTo>
                  <a:cubicBezTo>
                    <a:pt x="7886" y="20804"/>
                    <a:pt x="8802" y="21003"/>
                    <a:pt x="9706" y="21003"/>
                  </a:cubicBezTo>
                  <a:cubicBezTo>
                    <a:pt x="10601" y="21003"/>
                    <a:pt x="11485" y="20809"/>
                    <a:pt x="12280" y="20339"/>
                  </a:cubicBezTo>
                  <a:cubicBezTo>
                    <a:pt x="13024" y="19901"/>
                    <a:pt x="13554" y="19255"/>
                    <a:pt x="13910" y="18478"/>
                  </a:cubicBezTo>
                  <a:cubicBezTo>
                    <a:pt x="14406" y="17427"/>
                    <a:pt x="14770" y="16310"/>
                    <a:pt x="15267" y="15251"/>
                  </a:cubicBezTo>
                  <a:cubicBezTo>
                    <a:pt x="16144" y="13356"/>
                    <a:pt x="17650" y="11478"/>
                    <a:pt x="17517" y="9293"/>
                  </a:cubicBezTo>
                  <a:cubicBezTo>
                    <a:pt x="17368" y="6943"/>
                    <a:pt x="15780" y="4900"/>
                    <a:pt x="14208" y="3278"/>
                  </a:cubicBezTo>
                  <a:cubicBezTo>
                    <a:pt x="12602" y="1607"/>
                    <a:pt x="10514" y="493"/>
                    <a:pt x="8244" y="74"/>
                  </a:cubicBezTo>
                  <a:lnTo>
                    <a:pt x="8244" y="74"/>
                  </a:lnTo>
                  <a:cubicBezTo>
                    <a:pt x="8234" y="68"/>
                    <a:pt x="8223" y="63"/>
                    <a:pt x="8209" y="59"/>
                  </a:cubicBezTo>
                  <a:lnTo>
                    <a:pt x="8209" y="59"/>
                  </a:lnTo>
                  <a:lnTo>
                    <a:pt x="8209" y="68"/>
                  </a:lnTo>
                  <a:cubicBezTo>
                    <a:pt x="7976" y="23"/>
                    <a:pt x="7738" y="1"/>
                    <a:pt x="74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293" name="Google Shape;293;p11"/>
            <p:cNvSpPr txBox="1"/>
            <p:nvPr/>
          </p:nvSpPr>
          <p:spPr>
            <a:xfrm flipH="1">
              <a:off x="1827126" y="2587012"/>
              <a:ext cx="1659300" cy="44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1" i="0" u="none" strike="noStrike" cap="none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rPr>
                <a:t>CRIANÇA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1" i="0" u="none" strike="noStrike" cap="none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rPr>
                <a:t> E </a:t>
              </a:r>
              <a:endParaRPr sz="1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1" i="0" u="none" strike="noStrike" cap="none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rPr>
                <a:t>ALUNO</a:t>
              </a:r>
              <a:endParaRPr sz="1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grpSp>
        <p:nvGrpSpPr>
          <p:cNvPr id="294" name="Google Shape;294;p11"/>
          <p:cNvGrpSpPr/>
          <p:nvPr/>
        </p:nvGrpSpPr>
        <p:grpSpPr>
          <a:xfrm>
            <a:off x="8747974" y="4764166"/>
            <a:ext cx="2346111" cy="2038408"/>
            <a:chOff x="3317738" y="2853586"/>
            <a:chExt cx="1928496" cy="1752476"/>
          </a:xfrm>
        </p:grpSpPr>
        <p:sp>
          <p:nvSpPr>
            <p:cNvPr id="295" name="Google Shape;295;p11"/>
            <p:cNvSpPr/>
            <p:nvPr/>
          </p:nvSpPr>
          <p:spPr>
            <a:xfrm>
              <a:off x="3322207" y="2918801"/>
              <a:ext cx="1863635" cy="1687261"/>
            </a:xfrm>
            <a:custGeom>
              <a:avLst/>
              <a:gdLst/>
              <a:ahLst/>
              <a:cxnLst/>
              <a:rect l="l" t="t" r="r" b="b"/>
              <a:pathLst>
                <a:path w="17096" h="20282" extrusionOk="0">
                  <a:moveTo>
                    <a:pt x="8431" y="1"/>
                  </a:moveTo>
                  <a:cubicBezTo>
                    <a:pt x="6933" y="1"/>
                    <a:pt x="5496" y="575"/>
                    <a:pt x="4419" y="1612"/>
                  </a:cubicBezTo>
                  <a:cubicBezTo>
                    <a:pt x="3815" y="2208"/>
                    <a:pt x="3344" y="2928"/>
                    <a:pt x="2913" y="3656"/>
                  </a:cubicBezTo>
                  <a:cubicBezTo>
                    <a:pt x="1201" y="6577"/>
                    <a:pt x="1" y="9878"/>
                    <a:pt x="1" y="13262"/>
                  </a:cubicBezTo>
                  <a:cubicBezTo>
                    <a:pt x="1" y="14023"/>
                    <a:pt x="59" y="14801"/>
                    <a:pt x="332" y="15513"/>
                  </a:cubicBezTo>
                  <a:cubicBezTo>
                    <a:pt x="729" y="16564"/>
                    <a:pt x="1556" y="17416"/>
                    <a:pt x="2508" y="18020"/>
                  </a:cubicBezTo>
                  <a:cubicBezTo>
                    <a:pt x="3460" y="18624"/>
                    <a:pt x="4527" y="19013"/>
                    <a:pt x="5603" y="19369"/>
                  </a:cubicBezTo>
                  <a:cubicBezTo>
                    <a:pt x="7119" y="19863"/>
                    <a:pt x="8757" y="20281"/>
                    <a:pt x="10333" y="20281"/>
                  </a:cubicBezTo>
                  <a:cubicBezTo>
                    <a:pt x="11423" y="20281"/>
                    <a:pt x="12484" y="20081"/>
                    <a:pt x="13455" y="19567"/>
                  </a:cubicBezTo>
                  <a:cubicBezTo>
                    <a:pt x="14737" y="18889"/>
                    <a:pt x="15714" y="17705"/>
                    <a:pt x="16301" y="16373"/>
                  </a:cubicBezTo>
                  <a:cubicBezTo>
                    <a:pt x="16880" y="15049"/>
                    <a:pt x="17095" y="13577"/>
                    <a:pt x="17079" y="12129"/>
                  </a:cubicBezTo>
                  <a:cubicBezTo>
                    <a:pt x="17029" y="8116"/>
                    <a:pt x="15391" y="5311"/>
                    <a:pt x="12578" y="1827"/>
                  </a:cubicBezTo>
                  <a:cubicBezTo>
                    <a:pt x="11411" y="603"/>
                    <a:pt x="10269" y="90"/>
                    <a:pt x="8705" y="7"/>
                  </a:cubicBezTo>
                  <a:cubicBezTo>
                    <a:pt x="8614" y="3"/>
                    <a:pt x="8523" y="1"/>
                    <a:pt x="8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3317738" y="2853586"/>
              <a:ext cx="1928496" cy="1706809"/>
            </a:xfrm>
            <a:custGeom>
              <a:avLst/>
              <a:gdLst/>
              <a:ahLst/>
              <a:cxnLst/>
              <a:rect l="l" t="t" r="r" b="b"/>
              <a:pathLst>
                <a:path w="17691" h="20517" extrusionOk="0">
                  <a:moveTo>
                    <a:pt x="8773" y="232"/>
                  </a:moveTo>
                  <a:cubicBezTo>
                    <a:pt x="10298" y="232"/>
                    <a:pt x="11726" y="875"/>
                    <a:pt x="12835" y="2014"/>
                  </a:cubicBezTo>
                  <a:lnTo>
                    <a:pt x="12835" y="2014"/>
                  </a:lnTo>
                  <a:cubicBezTo>
                    <a:pt x="12839" y="2022"/>
                    <a:pt x="12844" y="2030"/>
                    <a:pt x="12850" y="2038"/>
                  </a:cubicBezTo>
                  <a:cubicBezTo>
                    <a:pt x="15043" y="4752"/>
                    <a:pt x="16988" y="7697"/>
                    <a:pt x="17269" y="11272"/>
                  </a:cubicBezTo>
                  <a:cubicBezTo>
                    <a:pt x="17434" y="13274"/>
                    <a:pt x="17211" y="15392"/>
                    <a:pt x="16193" y="17163"/>
                  </a:cubicBezTo>
                  <a:cubicBezTo>
                    <a:pt x="15233" y="18834"/>
                    <a:pt x="13636" y="19960"/>
                    <a:pt x="11717" y="20216"/>
                  </a:cubicBezTo>
                  <a:cubicBezTo>
                    <a:pt x="11364" y="20263"/>
                    <a:pt x="11010" y="20284"/>
                    <a:pt x="10657" y="20284"/>
                  </a:cubicBezTo>
                  <a:cubicBezTo>
                    <a:pt x="9128" y="20284"/>
                    <a:pt x="7601" y="19887"/>
                    <a:pt x="6157" y="19430"/>
                  </a:cubicBezTo>
                  <a:cubicBezTo>
                    <a:pt x="4303" y="18834"/>
                    <a:pt x="2284" y="18082"/>
                    <a:pt x="1192" y="16360"/>
                  </a:cubicBezTo>
                  <a:cubicBezTo>
                    <a:pt x="108" y="14664"/>
                    <a:pt x="406" y="12248"/>
                    <a:pt x="787" y="10362"/>
                  </a:cubicBezTo>
                  <a:cubicBezTo>
                    <a:pt x="1184" y="8409"/>
                    <a:pt x="1912" y="6539"/>
                    <a:pt x="2847" y="4785"/>
                  </a:cubicBezTo>
                  <a:cubicBezTo>
                    <a:pt x="3873" y="2857"/>
                    <a:pt x="5097" y="1020"/>
                    <a:pt x="7323" y="424"/>
                  </a:cubicBezTo>
                  <a:cubicBezTo>
                    <a:pt x="7811" y="295"/>
                    <a:pt x="8297" y="232"/>
                    <a:pt x="8773" y="232"/>
                  </a:cubicBezTo>
                  <a:close/>
                  <a:moveTo>
                    <a:pt x="8789" y="1"/>
                  </a:moveTo>
                  <a:cubicBezTo>
                    <a:pt x="8636" y="1"/>
                    <a:pt x="8481" y="7"/>
                    <a:pt x="8324" y="19"/>
                  </a:cubicBezTo>
                  <a:cubicBezTo>
                    <a:pt x="6405" y="176"/>
                    <a:pt x="4816" y="1235"/>
                    <a:pt x="3749" y="2799"/>
                  </a:cubicBezTo>
                  <a:cubicBezTo>
                    <a:pt x="2549" y="4561"/>
                    <a:pt x="1622" y="6506"/>
                    <a:pt x="1002" y="8550"/>
                  </a:cubicBezTo>
                  <a:cubicBezTo>
                    <a:pt x="406" y="10494"/>
                    <a:pt x="1" y="12720"/>
                    <a:pt x="332" y="14747"/>
                  </a:cubicBezTo>
                  <a:cubicBezTo>
                    <a:pt x="663" y="16774"/>
                    <a:pt x="2251" y="18106"/>
                    <a:pt x="4047" y="18901"/>
                  </a:cubicBezTo>
                  <a:cubicBezTo>
                    <a:pt x="5900" y="19720"/>
                    <a:pt x="8002" y="20357"/>
                    <a:pt x="10037" y="20498"/>
                  </a:cubicBezTo>
                  <a:cubicBezTo>
                    <a:pt x="10232" y="20510"/>
                    <a:pt x="10426" y="20517"/>
                    <a:pt x="10620" y="20517"/>
                  </a:cubicBezTo>
                  <a:cubicBezTo>
                    <a:pt x="12304" y="20517"/>
                    <a:pt x="13937" y="20021"/>
                    <a:pt x="15184" y="18826"/>
                  </a:cubicBezTo>
                  <a:cubicBezTo>
                    <a:pt x="16615" y="17453"/>
                    <a:pt x="17310" y="15516"/>
                    <a:pt x="17492" y="13572"/>
                  </a:cubicBezTo>
                  <a:cubicBezTo>
                    <a:pt x="17691" y="11470"/>
                    <a:pt x="17376" y="9344"/>
                    <a:pt x="16566" y="7391"/>
                  </a:cubicBezTo>
                  <a:cubicBezTo>
                    <a:pt x="15719" y="5377"/>
                    <a:pt x="14407" y="3600"/>
                    <a:pt x="13043" y="1906"/>
                  </a:cubicBezTo>
                  <a:lnTo>
                    <a:pt x="13043" y="1906"/>
                  </a:lnTo>
                  <a:cubicBezTo>
                    <a:pt x="13037" y="1892"/>
                    <a:pt x="13029" y="1878"/>
                    <a:pt x="13016" y="1864"/>
                  </a:cubicBezTo>
                  <a:lnTo>
                    <a:pt x="13016" y="1864"/>
                  </a:lnTo>
                  <a:lnTo>
                    <a:pt x="13012" y="1868"/>
                  </a:lnTo>
                  <a:lnTo>
                    <a:pt x="13012" y="1868"/>
                  </a:lnTo>
                  <a:cubicBezTo>
                    <a:pt x="13001" y="1857"/>
                    <a:pt x="12990" y="1848"/>
                    <a:pt x="12979" y="1842"/>
                  </a:cubicBezTo>
                  <a:lnTo>
                    <a:pt x="12979" y="1842"/>
                  </a:lnTo>
                  <a:cubicBezTo>
                    <a:pt x="11834" y="666"/>
                    <a:pt x="10404" y="1"/>
                    <a:pt x="87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297" name="Google Shape;297;p11"/>
            <p:cNvSpPr txBox="1"/>
            <p:nvPr/>
          </p:nvSpPr>
          <p:spPr>
            <a:xfrm flipH="1">
              <a:off x="3532043" y="3537581"/>
              <a:ext cx="1466697" cy="44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1" i="0" u="none" strike="noStrike" cap="none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rPr>
                <a:t>BRINCAR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1" i="0" u="none" strike="noStrike" cap="none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rPr>
                <a:t> E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1" i="0" u="none" strike="noStrike" cap="none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rPr>
                <a:t> BRINCAR NA ESCOLA</a:t>
              </a:r>
              <a:endParaRPr sz="1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sp>
        <p:nvSpPr>
          <p:cNvPr id="298" name="Google Shape;298;p11"/>
          <p:cNvSpPr/>
          <p:nvPr/>
        </p:nvSpPr>
        <p:spPr>
          <a:xfrm>
            <a:off x="2361885" y="1895855"/>
            <a:ext cx="1504573" cy="76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i="0" u="none" strike="noStrike" cap="none">
                <a:solidFill>
                  <a:srgbClr val="D42A00"/>
                </a:solidFill>
                <a:latin typeface="Arial"/>
                <a:ea typeface="Arial"/>
                <a:cs typeface="Arial"/>
                <a:sym typeface="Arial"/>
              </a:rPr>
              <a:t>EDUCADORA </a:t>
            </a:r>
            <a:endParaRPr sz="1400" b="1" i="0" u="none" strike="noStrike" cap="none">
              <a:solidFill>
                <a:srgbClr val="D42A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i="0" u="none" strike="noStrike" cap="none">
                <a:solidFill>
                  <a:srgbClr val="D42A00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i="0" u="none" strike="noStrike" cap="none">
                <a:solidFill>
                  <a:srgbClr val="D42A00"/>
                </a:solidFill>
                <a:latin typeface="Arial"/>
                <a:ea typeface="Arial"/>
                <a:cs typeface="Arial"/>
                <a:sym typeface="Arial"/>
              </a:rPr>
              <a:t>PROFESSORA</a:t>
            </a:r>
            <a:endParaRPr sz="1400" b="1" i="0" u="none" strike="noStrike" cap="none">
              <a:solidFill>
                <a:srgbClr val="D42A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9" name="Google Shape;299;p11"/>
          <p:cNvGrpSpPr/>
          <p:nvPr/>
        </p:nvGrpSpPr>
        <p:grpSpPr>
          <a:xfrm>
            <a:off x="1243025" y="4677157"/>
            <a:ext cx="3098513" cy="1857201"/>
            <a:chOff x="5125412" y="1968650"/>
            <a:chExt cx="2330721" cy="1853151"/>
          </a:xfrm>
        </p:grpSpPr>
        <p:sp>
          <p:nvSpPr>
            <p:cNvPr id="300" name="Google Shape;300;p11"/>
            <p:cNvSpPr/>
            <p:nvPr/>
          </p:nvSpPr>
          <p:spPr>
            <a:xfrm>
              <a:off x="5131799" y="2010020"/>
              <a:ext cx="2206327" cy="1811781"/>
            </a:xfrm>
            <a:custGeom>
              <a:avLst/>
              <a:gdLst/>
              <a:ahLst/>
              <a:cxnLst/>
              <a:rect l="l" t="t" r="r" b="b"/>
              <a:pathLst>
                <a:path w="15812" h="20287" extrusionOk="0">
                  <a:moveTo>
                    <a:pt x="13247" y="2685"/>
                  </a:moveTo>
                  <a:lnTo>
                    <a:pt x="13691" y="3565"/>
                  </a:lnTo>
                  <a:lnTo>
                    <a:pt x="13691" y="3565"/>
                  </a:lnTo>
                  <a:cubicBezTo>
                    <a:pt x="13551" y="3269"/>
                    <a:pt x="13403" y="2975"/>
                    <a:pt x="13247" y="2685"/>
                  </a:cubicBezTo>
                  <a:close/>
                  <a:moveTo>
                    <a:pt x="8694" y="1"/>
                  </a:moveTo>
                  <a:cubicBezTo>
                    <a:pt x="7898" y="1"/>
                    <a:pt x="7091" y="149"/>
                    <a:pt x="6347" y="410"/>
                  </a:cubicBezTo>
                  <a:cubicBezTo>
                    <a:pt x="5445" y="724"/>
                    <a:pt x="4576" y="1196"/>
                    <a:pt x="3906" y="1866"/>
                  </a:cubicBezTo>
                  <a:cubicBezTo>
                    <a:pt x="3417" y="2354"/>
                    <a:pt x="3037" y="2933"/>
                    <a:pt x="2664" y="3513"/>
                  </a:cubicBezTo>
                  <a:cubicBezTo>
                    <a:pt x="2226" y="4199"/>
                    <a:pt x="1796" y="4886"/>
                    <a:pt x="1374" y="5573"/>
                  </a:cubicBezTo>
                  <a:cubicBezTo>
                    <a:pt x="1084" y="6028"/>
                    <a:pt x="828" y="6499"/>
                    <a:pt x="604" y="6988"/>
                  </a:cubicBezTo>
                  <a:cubicBezTo>
                    <a:pt x="8" y="8386"/>
                    <a:pt x="0" y="9966"/>
                    <a:pt x="306" y="11456"/>
                  </a:cubicBezTo>
                  <a:cubicBezTo>
                    <a:pt x="612" y="12937"/>
                    <a:pt x="1233" y="14335"/>
                    <a:pt x="1870" y="15709"/>
                  </a:cubicBezTo>
                  <a:cubicBezTo>
                    <a:pt x="2292" y="16611"/>
                    <a:pt x="2722" y="17512"/>
                    <a:pt x="3326" y="18299"/>
                  </a:cubicBezTo>
                  <a:cubicBezTo>
                    <a:pt x="3939" y="19085"/>
                    <a:pt x="4733" y="19763"/>
                    <a:pt x="5676" y="20061"/>
                  </a:cubicBezTo>
                  <a:cubicBezTo>
                    <a:pt x="6226" y="20240"/>
                    <a:pt x="6804" y="20286"/>
                    <a:pt x="7383" y="20286"/>
                  </a:cubicBezTo>
                  <a:cubicBezTo>
                    <a:pt x="7631" y="20286"/>
                    <a:pt x="7879" y="20278"/>
                    <a:pt x="8125" y="20268"/>
                  </a:cubicBezTo>
                  <a:cubicBezTo>
                    <a:pt x="9102" y="20243"/>
                    <a:pt x="10086" y="20193"/>
                    <a:pt x="11021" y="19904"/>
                  </a:cubicBezTo>
                  <a:cubicBezTo>
                    <a:pt x="12461" y="19449"/>
                    <a:pt x="13661" y="18447"/>
                    <a:pt x="14372" y="17124"/>
                  </a:cubicBezTo>
                  <a:cubicBezTo>
                    <a:pt x="14811" y="16296"/>
                    <a:pt x="15043" y="15378"/>
                    <a:pt x="15200" y="14459"/>
                  </a:cubicBezTo>
                  <a:cubicBezTo>
                    <a:pt x="15812" y="10780"/>
                    <a:pt x="15293" y="7005"/>
                    <a:pt x="13724" y="3637"/>
                  </a:cubicBezTo>
                  <a:lnTo>
                    <a:pt x="13724" y="3637"/>
                  </a:lnTo>
                  <a:cubicBezTo>
                    <a:pt x="13742" y="3670"/>
                    <a:pt x="13759" y="3703"/>
                    <a:pt x="13777" y="3736"/>
                  </a:cubicBezTo>
                  <a:lnTo>
                    <a:pt x="13691" y="3565"/>
                  </a:lnTo>
                  <a:lnTo>
                    <a:pt x="13691" y="3565"/>
                  </a:lnTo>
                  <a:cubicBezTo>
                    <a:pt x="13702" y="3589"/>
                    <a:pt x="13713" y="3613"/>
                    <a:pt x="13724" y="3637"/>
                  </a:cubicBezTo>
                  <a:lnTo>
                    <a:pt x="13724" y="3637"/>
                  </a:lnTo>
                  <a:cubicBezTo>
                    <a:pt x="13210" y="2667"/>
                    <a:pt x="12655" y="1677"/>
                    <a:pt x="11791" y="989"/>
                  </a:cubicBezTo>
                  <a:cubicBezTo>
                    <a:pt x="10919" y="296"/>
                    <a:pt x="9818" y="1"/>
                    <a:pt x="86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5125412" y="1968650"/>
              <a:ext cx="2330721" cy="1832373"/>
            </a:xfrm>
            <a:custGeom>
              <a:avLst/>
              <a:gdLst/>
              <a:ahLst/>
              <a:cxnLst/>
              <a:rect l="l" t="t" r="r" b="b"/>
              <a:pathLst>
                <a:path w="16185" h="20540" extrusionOk="0">
                  <a:moveTo>
                    <a:pt x="8710" y="239"/>
                  </a:moveTo>
                  <a:cubicBezTo>
                    <a:pt x="8917" y="239"/>
                    <a:pt x="9123" y="249"/>
                    <a:pt x="9325" y="269"/>
                  </a:cubicBezTo>
                  <a:cubicBezTo>
                    <a:pt x="10326" y="360"/>
                    <a:pt x="11286" y="724"/>
                    <a:pt x="12031" y="1411"/>
                  </a:cubicBezTo>
                  <a:cubicBezTo>
                    <a:pt x="12760" y="2099"/>
                    <a:pt x="13254" y="3006"/>
                    <a:pt x="13721" y="3891"/>
                  </a:cubicBezTo>
                  <a:lnTo>
                    <a:pt x="13721" y="3891"/>
                  </a:lnTo>
                  <a:cubicBezTo>
                    <a:pt x="15082" y="6867"/>
                    <a:pt x="15626" y="10156"/>
                    <a:pt x="15308" y="13425"/>
                  </a:cubicBezTo>
                  <a:cubicBezTo>
                    <a:pt x="15117" y="15262"/>
                    <a:pt x="14704" y="17165"/>
                    <a:pt x="13355" y="18514"/>
                  </a:cubicBezTo>
                  <a:cubicBezTo>
                    <a:pt x="11965" y="19896"/>
                    <a:pt x="10178" y="20210"/>
                    <a:pt x="8283" y="20276"/>
                  </a:cubicBezTo>
                  <a:cubicBezTo>
                    <a:pt x="8032" y="20284"/>
                    <a:pt x="7780" y="20292"/>
                    <a:pt x="7527" y="20292"/>
                  </a:cubicBezTo>
                  <a:cubicBezTo>
                    <a:pt x="6751" y="20292"/>
                    <a:pt x="5974" y="20220"/>
                    <a:pt x="5263" y="19871"/>
                  </a:cubicBezTo>
                  <a:cubicBezTo>
                    <a:pt x="4444" y="19465"/>
                    <a:pt x="3790" y="18803"/>
                    <a:pt x="3277" y="18067"/>
                  </a:cubicBezTo>
                  <a:cubicBezTo>
                    <a:pt x="2739" y="17298"/>
                    <a:pt x="2342" y="16445"/>
                    <a:pt x="1953" y="15601"/>
                  </a:cubicBezTo>
                  <a:cubicBezTo>
                    <a:pt x="1523" y="14699"/>
                    <a:pt x="1142" y="13764"/>
                    <a:pt x="819" y="12821"/>
                  </a:cubicBezTo>
                  <a:cubicBezTo>
                    <a:pt x="240" y="11001"/>
                    <a:pt x="9" y="8965"/>
                    <a:pt x="778" y="7162"/>
                  </a:cubicBezTo>
                  <a:cubicBezTo>
                    <a:pt x="1150" y="6268"/>
                    <a:pt x="1721" y="5449"/>
                    <a:pt x="2234" y="4638"/>
                  </a:cubicBezTo>
                  <a:cubicBezTo>
                    <a:pt x="2739" y="3819"/>
                    <a:pt x="3244" y="2925"/>
                    <a:pt x="3914" y="2205"/>
                  </a:cubicBezTo>
                  <a:cubicBezTo>
                    <a:pt x="5098" y="948"/>
                    <a:pt x="6963" y="239"/>
                    <a:pt x="8710" y="239"/>
                  </a:cubicBezTo>
                  <a:close/>
                  <a:moveTo>
                    <a:pt x="8734" y="1"/>
                  </a:moveTo>
                  <a:cubicBezTo>
                    <a:pt x="7529" y="1"/>
                    <a:pt x="6312" y="339"/>
                    <a:pt x="5263" y="898"/>
                  </a:cubicBezTo>
                  <a:cubicBezTo>
                    <a:pt x="3442" y="1866"/>
                    <a:pt x="2483" y="3769"/>
                    <a:pt x="1440" y="5465"/>
                  </a:cubicBezTo>
                  <a:cubicBezTo>
                    <a:pt x="919" y="6301"/>
                    <a:pt x="439" y="7145"/>
                    <a:pt x="224" y="8113"/>
                  </a:cubicBezTo>
                  <a:cubicBezTo>
                    <a:pt x="25" y="9056"/>
                    <a:pt x="0" y="10024"/>
                    <a:pt x="149" y="10976"/>
                  </a:cubicBezTo>
                  <a:cubicBezTo>
                    <a:pt x="439" y="13045"/>
                    <a:pt x="1374" y="15047"/>
                    <a:pt x="2317" y="16892"/>
                  </a:cubicBezTo>
                  <a:cubicBezTo>
                    <a:pt x="3144" y="18514"/>
                    <a:pt x="4369" y="20102"/>
                    <a:pt x="6264" y="20433"/>
                  </a:cubicBezTo>
                  <a:cubicBezTo>
                    <a:pt x="6711" y="20511"/>
                    <a:pt x="7174" y="20539"/>
                    <a:pt x="7640" y="20539"/>
                  </a:cubicBezTo>
                  <a:cubicBezTo>
                    <a:pt x="8219" y="20539"/>
                    <a:pt x="8803" y="20496"/>
                    <a:pt x="9367" y="20450"/>
                  </a:cubicBezTo>
                  <a:cubicBezTo>
                    <a:pt x="10277" y="20367"/>
                    <a:pt x="11179" y="20193"/>
                    <a:pt x="12006" y="19780"/>
                  </a:cubicBezTo>
                  <a:cubicBezTo>
                    <a:pt x="13603" y="18969"/>
                    <a:pt x="14654" y="17504"/>
                    <a:pt x="15126" y="15800"/>
                  </a:cubicBezTo>
                  <a:cubicBezTo>
                    <a:pt x="16184" y="11888"/>
                    <a:pt x="15621" y="7532"/>
                    <a:pt x="13956" y="3854"/>
                  </a:cubicBezTo>
                  <a:lnTo>
                    <a:pt x="13956" y="3854"/>
                  </a:lnTo>
                  <a:cubicBezTo>
                    <a:pt x="13955" y="3837"/>
                    <a:pt x="13951" y="3820"/>
                    <a:pt x="13942" y="3802"/>
                  </a:cubicBezTo>
                  <a:lnTo>
                    <a:pt x="13934" y="3802"/>
                  </a:lnTo>
                  <a:cubicBezTo>
                    <a:pt x="13930" y="3794"/>
                    <a:pt x="13925" y="3786"/>
                    <a:pt x="13921" y="3778"/>
                  </a:cubicBezTo>
                  <a:lnTo>
                    <a:pt x="13921" y="3778"/>
                  </a:lnTo>
                  <a:cubicBezTo>
                    <a:pt x="13761" y="3429"/>
                    <a:pt x="13592" y="3087"/>
                    <a:pt x="13413" y="2751"/>
                  </a:cubicBezTo>
                  <a:cubicBezTo>
                    <a:pt x="13392" y="2710"/>
                    <a:pt x="13358" y="2693"/>
                    <a:pt x="13323" y="2693"/>
                  </a:cubicBezTo>
                  <a:cubicBezTo>
                    <a:pt x="13316" y="2693"/>
                    <a:pt x="13309" y="2694"/>
                    <a:pt x="13303" y="2695"/>
                  </a:cubicBezTo>
                  <a:lnTo>
                    <a:pt x="13303" y="2695"/>
                  </a:lnTo>
                  <a:cubicBezTo>
                    <a:pt x="12582" y="1551"/>
                    <a:pt x="11686" y="588"/>
                    <a:pt x="10285" y="203"/>
                  </a:cubicBezTo>
                  <a:cubicBezTo>
                    <a:pt x="9780" y="65"/>
                    <a:pt x="9258" y="1"/>
                    <a:pt x="87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302" name="Google Shape;302;p11"/>
            <p:cNvSpPr txBox="1"/>
            <p:nvPr/>
          </p:nvSpPr>
          <p:spPr>
            <a:xfrm flipH="1">
              <a:off x="5295705" y="2662080"/>
              <a:ext cx="2028617" cy="4497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1" i="0" u="none" strike="noStrike" cap="none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rPr>
                <a:t>CAMPOS DE EXPERIÊNCIA </a:t>
              </a:r>
              <a:endParaRPr sz="1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1" i="0" u="none" strike="noStrike" cap="none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rPr>
                <a:t>E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1" i="0" u="none" strike="noStrike" cap="none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rPr>
                <a:t>EIXOS DE APRENDIZAGEM:</a:t>
              </a:r>
              <a:endParaRPr sz="1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grpSp>
        <p:nvGrpSpPr>
          <p:cNvPr id="303" name="Google Shape;303;p11"/>
          <p:cNvGrpSpPr/>
          <p:nvPr/>
        </p:nvGrpSpPr>
        <p:grpSpPr>
          <a:xfrm rot="548452">
            <a:off x="10761183" y="586370"/>
            <a:ext cx="781374" cy="473879"/>
            <a:chOff x="378575" y="1776375"/>
            <a:chExt cx="737425" cy="578050"/>
          </a:xfrm>
        </p:grpSpPr>
        <p:sp>
          <p:nvSpPr>
            <p:cNvPr id="304" name="Google Shape;304;p11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1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1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1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6" name="Google Shape;316;p11"/>
          <p:cNvGrpSpPr/>
          <p:nvPr/>
        </p:nvGrpSpPr>
        <p:grpSpPr>
          <a:xfrm rot="548452">
            <a:off x="832683" y="3778030"/>
            <a:ext cx="781374" cy="473879"/>
            <a:chOff x="378575" y="1776375"/>
            <a:chExt cx="737425" cy="578050"/>
          </a:xfrm>
        </p:grpSpPr>
        <p:sp>
          <p:nvSpPr>
            <p:cNvPr id="317" name="Google Shape;317;p11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1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1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1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1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1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1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1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1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29"/>
          <p:cNvGrpSpPr/>
          <p:nvPr/>
        </p:nvGrpSpPr>
        <p:grpSpPr>
          <a:xfrm>
            <a:off x="1333294" y="1333796"/>
            <a:ext cx="4292849" cy="234754"/>
            <a:chOff x="4345425" y="2175475"/>
            <a:chExt cx="800750" cy="176025"/>
          </a:xfrm>
        </p:grpSpPr>
        <p:sp>
          <p:nvSpPr>
            <p:cNvPr id="579" name="Google Shape;579;p29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9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1" name="Google Shape;581;p29"/>
          <p:cNvGrpSpPr/>
          <p:nvPr/>
        </p:nvGrpSpPr>
        <p:grpSpPr>
          <a:xfrm rot="3527782">
            <a:off x="11336945" y="91231"/>
            <a:ext cx="461680" cy="749278"/>
            <a:chOff x="645175" y="3632150"/>
            <a:chExt cx="394550" cy="462975"/>
          </a:xfrm>
        </p:grpSpPr>
        <p:sp>
          <p:nvSpPr>
            <p:cNvPr id="582" name="Google Shape;582;p29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9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4" name="Google Shape;584;p29"/>
          <p:cNvGrpSpPr/>
          <p:nvPr/>
        </p:nvGrpSpPr>
        <p:grpSpPr>
          <a:xfrm rot="1017362" flipH="1">
            <a:off x="11303773" y="5580328"/>
            <a:ext cx="330796" cy="408685"/>
            <a:chOff x="645175" y="3632150"/>
            <a:chExt cx="394550" cy="462975"/>
          </a:xfrm>
        </p:grpSpPr>
        <p:sp>
          <p:nvSpPr>
            <p:cNvPr id="585" name="Google Shape;585;p29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9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7" name="Google Shape;587;p29"/>
          <p:cNvGrpSpPr/>
          <p:nvPr/>
        </p:nvGrpSpPr>
        <p:grpSpPr>
          <a:xfrm rot="10800000">
            <a:off x="761863" y="381067"/>
            <a:ext cx="666668" cy="476340"/>
            <a:chOff x="1822875" y="1377000"/>
            <a:chExt cx="548075" cy="286550"/>
          </a:xfrm>
        </p:grpSpPr>
        <p:sp>
          <p:nvSpPr>
            <p:cNvPr id="588" name="Google Shape;588;p29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9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9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9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9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9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9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9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9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29"/>
          <p:cNvSpPr txBox="1"/>
          <p:nvPr/>
        </p:nvSpPr>
        <p:spPr>
          <a:xfrm>
            <a:off x="459132" y="368490"/>
            <a:ext cx="1133526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i="0" u="none" strike="noStrike" cap="none">
                <a:solidFill>
                  <a:srgbClr val="093660"/>
                </a:solidFill>
                <a:latin typeface="Itim"/>
                <a:ea typeface="Itim"/>
                <a:cs typeface="Itim"/>
                <a:sym typeface="Itim"/>
              </a:rPr>
              <a:t>EDUCAR  E CUIDAR: algumas discussões </a:t>
            </a:r>
            <a:endParaRPr sz="3600" b="1" i="0" u="none" strike="noStrike" cap="none">
              <a:solidFill>
                <a:srgbClr val="093660"/>
              </a:solidFill>
              <a:latin typeface="Itim"/>
              <a:ea typeface="Itim"/>
              <a:cs typeface="Itim"/>
              <a:sym typeface="Itim"/>
            </a:endParaRPr>
          </a:p>
        </p:txBody>
      </p:sp>
      <p:pic>
        <p:nvPicPr>
          <p:cNvPr id="598" name="Google Shape;598;p29" descr="Educar e cuida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930" y="1721791"/>
            <a:ext cx="3851764" cy="3746761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29"/>
          <p:cNvSpPr txBox="1"/>
          <p:nvPr/>
        </p:nvSpPr>
        <p:spPr>
          <a:xfrm>
            <a:off x="553728" y="5391515"/>
            <a:ext cx="3239584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</a:t>
            </a:r>
            <a:r>
              <a:rPr lang="pt-B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Google Imagens, 2021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0" name="Google Shape;600;p29"/>
          <p:cNvGrpSpPr/>
          <p:nvPr/>
        </p:nvGrpSpPr>
        <p:grpSpPr>
          <a:xfrm>
            <a:off x="4714616" y="1254408"/>
            <a:ext cx="7451893" cy="5153699"/>
            <a:chOff x="100672" y="120296"/>
            <a:chExt cx="7451893" cy="5153699"/>
          </a:xfrm>
        </p:grpSpPr>
        <p:sp>
          <p:nvSpPr>
            <p:cNvPr id="601" name="Google Shape;601;p29"/>
            <p:cNvSpPr/>
            <p:nvPr/>
          </p:nvSpPr>
          <p:spPr>
            <a:xfrm>
              <a:off x="2768361" y="1923943"/>
              <a:ext cx="2697195" cy="1618317"/>
            </a:xfrm>
            <a:prstGeom prst="rect">
              <a:avLst/>
            </a:prstGeom>
            <a:solidFill>
              <a:srgbClr val="5086D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9"/>
            <p:cNvSpPr txBox="1"/>
            <p:nvPr/>
          </p:nvSpPr>
          <p:spPr>
            <a:xfrm>
              <a:off x="2768361" y="1923943"/>
              <a:ext cx="2697195" cy="16183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Concepção </a:t>
              </a:r>
              <a:r>
                <a:rPr lang="pt-BR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Assistencialista</a:t>
              </a:r>
              <a:endPara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9"/>
            <p:cNvSpPr/>
            <p:nvPr/>
          </p:nvSpPr>
          <p:spPr>
            <a:xfrm>
              <a:off x="4556305" y="120296"/>
              <a:ext cx="2697195" cy="1618317"/>
            </a:xfrm>
            <a:prstGeom prst="rect">
              <a:avLst/>
            </a:prstGeom>
            <a:solidFill>
              <a:srgbClr val="5086D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9"/>
            <p:cNvSpPr txBox="1"/>
            <p:nvPr/>
          </p:nvSpPr>
          <p:spPr>
            <a:xfrm>
              <a:off x="4556305" y="120296"/>
              <a:ext cx="2697195" cy="16183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Dimensões indissociáveis</a:t>
              </a:r>
              <a:endPara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9"/>
            <p:cNvSpPr/>
            <p:nvPr/>
          </p:nvSpPr>
          <p:spPr>
            <a:xfrm>
              <a:off x="100672" y="162755"/>
              <a:ext cx="2697195" cy="1618317"/>
            </a:xfrm>
            <a:prstGeom prst="rect">
              <a:avLst/>
            </a:prstGeom>
            <a:solidFill>
              <a:srgbClr val="5086D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9"/>
            <p:cNvSpPr txBox="1"/>
            <p:nvPr/>
          </p:nvSpPr>
          <p:spPr>
            <a:xfrm>
              <a:off x="100672" y="162755"/>
              <a:ext cx="2697195" cy="16183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Educar e Cuidar: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None/>
              </a:pPr>
              <a:r>
                <a:rPr lang="pt-BR" sz="2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Papel de quem?</a:t>
              </a:r>
              <a:endPara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9"/>
            <p:cNvSpPr/>
            <p:nvPr/>
          </p:nvSpPr>
          <p:spPr>
            <a:xfrm>
              <a:off x="210826" y="3644193"/>
              <a:ext cx="2697195" cy="1618317"/>
            </a:xfrm>
            <a:prstGeom prst="rect">
              <a:avLst/>
            </a:prstGeom>
            <a:solidFill>
              <a:srgbClr val="5086D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9"/>
            <p:cNvSpPr txBox="1"/>
            <p:nvPr/>
          </p:nvSpPr>
          <p:spPr>
            <a:xfrm>
              <a:off x="210826" y="3644193"/>
              <a:ext cx="2697195" cy="16183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3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Educar e Cuidar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805"/>
                </a:spcBef>
                <a:spcAft>
                  <a:spcPts val="0"/>
                </a:spcAft>
                <a:buNone/>
              </a:pPr>
              <a:r>
                <a:rPr lang="pt-BR" sz="23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RCNEI (1998)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805"/>
                </a:spcBef>
                <a:spcAft>
                  <a:spcPts val="0"/>
                </a:spcAft>
                <a:buNone/>
              </a:pPr>
              <a:r>
                <a:rPr lang="pt-BR" sz="23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BNCC (2017)</a:t>
              </a:r>
              <a:endParaRPr sz="2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9"/>
            <p:cNvSpPr/>
            <p:nvPr/>
          </p:nvSpPr>
          <p:spPr>
            <a:xfrm>
              <a:off x="4855370" y="3655678"/>
              <a:ext cx="2697195" cy="1618317"/>
            </a:xfrm>
            <a:prstGeom prst="rect">
              <a:avLst/>
            </a:prstGeom>
            <a:solidFill>
              <a:srgbClr val="5086D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9"/>
            <p:cNvSpPr txBox="1"/>
            <p:nvPr/>
          </p:nvSpPr>
          <p:spPr>
            <a:xfrm>
              <a:off x="4855370" y="3655678"/>
              <a:ext cx="2697195" cy="16183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3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Art.29 da LDB Nº 9394/96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805"/>
                </a:spcBef>
                <a:spcAft>
                  <a:spcPts val="0"/>
                </a:spcAft>
                <a:buNone/>
              </a:pPr>
              <a:r>
                <a:rPr lang="pt-BR" sz="23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Finalidade da Educação Infantil</a:t>
              </a:r>
              <a:endParaRPr sz="2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Google Shape;615;p30"/>
          <p:cNvGrpSpPr/>
          <p:nvPr/>
        </p:nvGrpSpPr>
        <p:grpSpPr>
          <a:xfrm rot="140656">
            <a:off x="4897009" y="4534209"/>
            <a:ext cx="2437604" cy="234762"/>
            <a:chOff x="4345425" y="2175475"/>
            <a:chExt cx="800750" cy="176025"/>
          </a:xfrm>
        </p:grpSpPr>
        <p:sp>
          <p:nvSpPr>
            <p:cNvPr id="616" name="Google Shape;616;p3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8" name="Google Shape;618;p30"/>
          <p:cNvSpPr txBox="1">
            <a:spLocks noGrp="1"/>
          </p:cNvSpPr>
          <p:nvPr>
            <p:ph type="title"/>
          </p:nvPr>
        </p:nvSpPr>
        <p:spPr>
          <a:xfrm>
            <a:off x="3630304" y="2185041"/>
            <a:ext cx="4591038" cy="762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 sz="3600"/>
              <a:t>CAMPOS DE EXPERIÊNCIA</a:t>
            </a:r>
            <a:br>
              <a:rPr lang="pt-BR" sz="3600"/>
            </a:br>
            <a:r>
              <a:rPr lang="pt-BR" sz="3600"/>
              <a:t>X</a:t>
            </a:r>
            <a:br>
              <a:rPr lang="pt-BR" sz="3600"/>
            </a:br>
            <a:r>
              <a:rPr lang="pt-BR" sz="3600"/>
              <a:t>EIXOS DE APRENDIZAGEM</a:t>
            </a:r>
            <a:endParaRPr sz="3600"/>
          </a:p>
        </p:txBody>
      </p:sp>
      <p:sp>
        <p:nvSpPr>
          <p:cNvPr id="619" name="Google Shape;619;p30"/>
          <p:cNvSpPr/>
          <p:nvPr/>
        </p:nvSpPr>
        <p:spPr>
          <a:xfrm>
            <a:off x="9778961" y="4657880"/>
            <a:ext cx="1373227" cy="1836184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30"/>
          <p:cNvSpPr/>
          <p:nvPr/>
        </p:nvSpPr>
        <p:spPr>
          <a:xfrm rot="9797852">
            <a:off x="726479" y="1266945"/>
            <a:ext cx="1373232" cy="1836192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31"/>
          <p:cNvSpPr/>
          <p:nvPr/>
        </p:nvSpPr>
        <p:spPr>
          <a:xfrm>
            <a:off x="1318145" y="327546"/>
            <a:ext cx="850824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i="0" u="none" strike="noStrike" cap="none">
                <a:solidFill>
                  <a:srgbClr val="093660"/>
                </a:solidFill>
                <a:latin typeface="Itim"/>
                <a:ea typeface="Itim"/>
                <a:cs typeface="Itim"/>
                <a:sym typeface="Itim"/>
              </a:rPr>
              <a:t> </a:t>
            </a:r>
            <a:r>
              <a:rPr lang="pt-BR" sz="3200" b="1" i="0" u="none" strike="noStrike" cap="none">
                <a:solidFill>
                  <a:srgbClr val="093660"/>
                </a:solidFill>
                <a:latin typeface="Itim"/>
                <a:ea typeface="Itim"/>
                <a:cs typeface="Itim"/>
                <a:sym typeface="Itim"/>
              </a:rPr>
              <a:t>EIXOS DE APRENDIZAGEM (RCNEI,1998)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6" name="Google Shape;626;p31" descr="Colégio &amp;quot;Glaucia Costa&amp;quot; - 31 anos batendo forte no coração da cidade"/>
          <p:cNvPicPr preferRelativeResize="0"/>
          <p:nvPr/>
        </p:nvPicPr>
        <p:blipFill rotWithShape="1">
          <a:blip r:embed="rId3">
            <a:alphaModFix/>
          </a:blip>
          <a:srcRect l="37846" t="3316" b="39983"/>
          <a:stretch/>
        </p:blipFill>
        <p:spPr>
          <a:xfrm>
            <a:off x="1937676" y="1333500"/>
            <a:ext cx="8386623" cy="4667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7" name="Google Shape;627;p31"/>
          <p:cNvGrpSpPr/>
          <p:nvPr/>
        </p:nvGrpSpPr>
        <p:grpSpPr>
          <a:xfrm>
            <a:off x="932704" y="925957"/>
            <a:ext cx="5807884" cy="234754"/>
            <a:chOff x="4345425" y="2175475"/>
            <a:chExt cx="800750" cy="176025"/>
          </a:xfrm>
        </p:grpSpPr>
        <p:sp>
          <p:nvSpPr>
            <p:cNvPr id="628" name="Google Shape;628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0" name="Google Shape;630;p31"/>
          <p:cNvSpPr txBox="1"/>
          <p:nvPr/>
        </p:nvSpPr>
        <p:spPr>
          <a:xfrm rot="-5400000">
            <a:off x="8649902" y="4262842"/>
            <a:ext cx="3239584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</a:t>
            </a:r>
            <a:r>
              <a:rPr lang="pt-B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Google Imagens, 2021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5" name="Google Shape;635;p32"/>
          <p:cNvGrpSpPr/>
          <p:nvPr/>
        </p:nvGrpSpPr>
        <p:grpSpPr>
          <a:xfrm>
            <a:off x="932704" y="1229853"/>
            <a:ext cx="5807884" cy="234754"/>
            <a:chOff x="4345425" y="2175475"/>
            <a:chExt cx="800750" cy="176025"/>
          </a:xfrm>
        </p:grpSpPr>
        <p:sp>
          <p:nvSpPr>
            <p:cNvPr id="636" name="Google Shape;636;p3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8" name="Google Shape;638;p32"/>
          <p:cNvGrpSpPr/>
          <p:nvPr/>
        </p:nvGrpSpPr>
        <p:grpSpPr>
          <a:xfrm rot="1461682">
            <a:off x="11164782" y="154670"/>
            <a:ext cx="969623" cy="480859"/>
            <a:chOff x="4038775" y="3369325"/>
            <a:chExt cx="1789725" cy="711700"/>
          </a:xfrm>
        </p:grpSpPr>
        <p:sp>
          <p:nvSpPr>
            <p:cNvPr id="639" name="Google Shape;639;p32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2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2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2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2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2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2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2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2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2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8" name="Google Shape;658;p32"/>
          <p:cNvSpPr/>
          <p:nvPr/>
        </p:nvSpPr>
        <p:spPr>
          <a:xfrm>
            <a:off x="1487606" y="1532316"/>
            <a:ext cx="994602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A BNCC na Educação Infantil, trabalha com eixos estruturantes que fazem parte das Diretrizes Curriculares para Educação Infantil e com dois eixos norteadores que também estão nas Diretrizes que são as interações e brincadeiras.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9" name="Google Shape;659;p32" descr="https://3.bp.blogspot.com/-Vq4zEyG12Ls/XJa25UqHdNI/AAAAAAAAFGs/BRDe4y67fUsKPLWozs1Bwu2CyxyMOsZIACLcBGAs/s1600/EIXOS%2BESTRUTURANT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1364" y="3772211"/>
            <a:ext cx="6922356" cy="2650737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32"/>
          <p:cNvSpPr/>
          <p:nvPr/>
        </p:nvSpPr>
        <p:spPr>
          <a:xfrm>
            <a:off x="1487606" y="717148"/>
            <a:ext cx="935107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>
                <a:solidFill>
                  <a:srgbClr val="093660"/>
                </a:solidFill>
                <a:latin typeface="Itim"/>
                <a:ea typeface="Itim"/>
                <a:cs typeface="Itim"/>
                <a:sym typeface="Itim"/>
              </a:rPr>
              <a:t>CAMPOS DE EXPERIÊNCIA ( BNCC, 2017)</a:t>
            </a:r>
            <a:endParaRPr sz="3200" b="1" i="0" u="none" strike="noStrike" cap="none">
              <a:solidFill>
                <a:srgbClr val="093660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661" name="Google Shape;661;p32"/>
          <p:cNvSpPr txBox="1"/>
          <p:nvPr/>
        </p:nvSpPr>
        <p:spPr>
          <a:xfrm>
            <a:off x="6894637" y="6422948"/>
            <a:ext cx="3239584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</a:t>
            </a:r>
            <a:r>
              <a:rPr lang="pt-B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Google Imagens, 2021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32"/>
          <p:cNvSpPr txBox="1"/>
          <p:nvPr/>
        </p:nvSpPr>
        <p:spPr>
          <a:xfrm>
            <a:off x="4462817" y="3244577"/>
            <a:ext cx="315263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DCNEI (2010)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33"/>
          <p:cNvSpPr/>
          <p:nvPr/>
        </p:nvSpPr>
        <p:spPr>
          <a:xfrm>
            <a:off x="954740" y="775147"/>
            <a:ext cx="1069597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>
                <a:solidFill>
                  <a:srgbClr val="093660"/>
                </a:solidFill>
                <a:latin typeface="Itim"/>
                <a:ea typeface="Itim"/>
                <a:cs typeface="Itim"/>
                <a:sym typeface="Itim"/>
              </a:rPr>
              <a:t>Os campos de experiências devem estruturar a organização do currículo na educação infantil considerando os 6 direitos de aprendizagem da BNCC que são: </a:t>
            </a:r>
            <a:endParaRPr/>
          </a:p>
        </p:txBody>
      </p:sp>
      <p:pic>
        <p:nvPicPr>
          <p:cNvPr id="668" name="Google Shape;668;p33" descr="https://mvceditora.com.br/wp-content/uploads/2020/07/image-9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9518" y="2295847"/>
            <a:ext cx="7867502" cy="3827954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33"/>
          <p:cNvSpPr txBox="1"/>
          <p:nvPr/>
        </p:nvSpPr>
        <p:spPr>
          <a:xfrm rot="-5400000">
            <a:off x="8249930" y="4262842"/>
            <a:ext cx="3239584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</a:t>
            </a:r>
            <a:r>
              <a:rPr lang="pt-B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Google Imagens, 2021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4"/>
          <p:cNvSpPr txBox="1">
            <a:spLocks noGrp="1"/>
          </p:cNvSpPr>
          <p:nvPr>
            <p:ph type="title" idx="4294967295"/>
          </p:nvPr>
        </p:nvSpPr>
        <p:spPr>
          <a:xfrm>
            <a:off x="548770" y="446672"/>
            <a:ext cx="117534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</a:pPr>
            <a:r>
              <a:rPr lang="pt-BR" sz="3600" b="1">
                <a:latin typeface="Arial"/>
                <a:ea typeface="Arial"/>
                <a:cs typeface="Arial"/>
                <a:sym typeface="Arial"/>
              </a:rPr>
              <a:t>Os campos de experiências na Educação Infantil</a:t>
            </a:r>
            <a:br>
              <a:rPr lang="pt-BR" b="1">
                <a:latin typeface="Arial"/>
                <a:ea typeface="Arial"/>
                <a:cs typeface="Arial"/>
                <a:sym typeface="Arial"/>
              </a:rPr>
            </a:br>
            <a:endParaRPr sz="2700"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5" name="Google Shape;675;p34" descr="https://mvceditora.com.br/wp-content/uploads/2020/07/image-1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1445" y="1499988"/>
            <a:ext cx="5863331" cy="5171399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34"/>
          <p:cNvSpPr txBox="1"/>
          <p:nvPr/>
        </p:nvSpPr>
        <p:spPr>
          <a:xfrm>
            <a:off x="548770" y="1384945"/>
            <a:ext cx="5629973" cy="5170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organização curricular da Educação Infantil está organizada, juntamente com os direitos de aprendizagem, em cinco campos de experiências, que levam em consideração as situações da vida concreta das crianças e seus saberes e as experiências fundamentais para que a criança aprenda e se desenvolva. Esses campos dão funcionalidade às práticas pedagógicas e colocam a criança no centro do processo de ensino e aprendizagem.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7" name="Google Shape;677;p34"/>
          <p:cNvGrpSpPr/>
          <p:nvPr/>
        </p:nvGrpSpPr>
        <p:grpSpPr>
          <a:xfrm flipH="1">
            <a:off x="548770" y="1018447"/>
            <a:ext cx="6125475" cy="234754"/>
            <a:chOff x="4345425" y="2175475"/>
            <a:chExt cx="800750" cy="176025"/>
          </a:xfrm>
        </p:grpSpPr>
        <p:sp>
          <p:nvSpPr>
            <p:cNvPr id="678" name="Google Shape;678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0" name="Google Shape;680;p34"/>
          <p:cNvGrpSpPr/>
          <p:nvPr/>
        </p:nvGrpSpPr>
        <p:grpSpPr>
          <a:xfrm rot="5579723">
            <a:off x="11339121" y="1104566"/>
            <a:ext cx="545982" cy="297267"/>
            <a:chOff x="-583650" y="3109250"/>
            <a:chExt cx="570275" cy="272025"/>
          </a:xfrm>
        </p:grpSpPr>
        <p:sp>
          <p:nvSpPr>
            <p:cNvPr id="681" name="Google Shape;681;p34"/>
            <p:cNvSpPr/>
            <p:nvPr/>
          </p:nvSpPr>
          <p:spPr>
            <a:xfrm>
              <a:off x="-583650" y="3186975"/>
              <a:ext cx="570275" cy="194300"/>
            </a:xfrm>
            <a:custGeom>
              <a:avLst/>
              <a:gdLst/>
              <a:ahLst/>
              <a:cxnLst/>
              <a:rect l="l" t="t" r="r" b="b"/>
              <a:pathLst>
                <a:path w="22811" h="7772" extrusionOk="0">
                  <a:moveTo>
                    <a:pt x="22543" y="6377"/>
                  </a:moveTo>
                  <a:lnTo>
                    <a:pt x="22543" y="6377"/>
                  </a:lnTo>
                  <a:cubicBezTo>
                    <a:pt x="22536" y="6381"/>
                    <a:pt x="22532" y="6384"/>
                    <a:pt x="22525" y="6384"/>
                  </a:cubicBezTo>
                  <a:cubicBezTo>
                    <a:pt x="22190" y="6488"/>
                    <a:pt x="21851" y="6580"/>
                    <a:pt x="21513" y="6669"/>
                  </a:cubicBezTo>
                  <a:cubicBezTo>
                    <a:pt x="21762" y="6905"/>
                    <a:pt x="22083" y="7030"/>
                    <a:pt x="22322" y="7030"/>
                  </a:cubicBezTo>
                  <a:cubicBezTo>
                    <a:pt x="22632" y="7030"/>
                    <a:pt x="22810" y="6822"/>
                    <a:pt x="22543" y="6377"/>
                  </a:cubicBezTo>
                  <a:close/>
                  <a:moveTo>
                    <a:pt x="12021" y="1"/>
                  </a:moveTo>
                  <a:cubicBezTo>
                    <a:pt x="9332" y="1"/>
                    <a:pt x="6501" y="875"/>
                    <a:pt x="4639" y="2230"/>
                  </a:cubicBezTo>
                  <a:cubicBezTo>
                    <a:pt x="4539" y="2301"/>
                    <a:pt x="4393" y="2333"/>
                    <a:pt x="4222" y="2333"/>
                  </a:cubicBezTo>
                  <a:cubicBezTo>
                    <a:pt x="3909" y="2333"/>
                    <a:pt x="3520" y="2226"/>
                    <a:pt x="3221" y="2087"/>
                  </a:cubicBezTo>
                  <a:cubicBezTo>
                    <a:pt x="1672" y="3100"/>
                    <a:pt x="860" y="4609"/>
                    <a:pt x="175" y="6448"/>
                  </a:cubicBezTo>
                  <a:cubicBezTo>
                    <a:pt x="0" y="6923"/>
                    <a:pt x="924" y="7771"/>
                    <a:pt x="1455" y="7771"/>
                  </a:cubicBezTo>
                  <a:cubicBezTo>
                    <a:pt x="1605" y="7771"/>
                    <a:pt x="1719" y="7707"/>
                    <a:pt x="1776" y="7553"/>
                  </a:cubicBezTo>
                  <a:cubicBezTo>
                    <a:pt x="2507" y="5593"/>
                    <a:pt x="3345" y="4002"/>
                    <a:pt x="5328" y="3100"/>
                  </a:cubicBezTo>
                  <a:cubicBezTo>
                    <a:pt x="6989" y="2348"/>
                    <a:pt x="8897" y="1905"/>
                    <a:pt x="10687" y="1599"/>
                  </a:cubicBezTo>
                  <a:cubicBezTo>
                    <a:pt x="11486" y="1463"/>
                    <a:pt x="12313" y="1374"/>
                    <a:pt x="13137" y="1374"/>
                  </a:cubicBezTo>
                  <a:cubicBezTo>
                    <a:pt x="14481" y="1374"/>
                    <a:pt x="15814" y="1610"/>
                    <a:pt x="17012" y="2255"/>
                  </a:cubicBezTo>
                  <a:cubicBezTo>
                    <a:pt x="17700" y="2626"/>
                    <a:pt x="18321" y="3100"/>
                    <a:pt x="18888" y="3638"/>
                  </a:cubicBezTo>
                  <a:cubicBezTo>
                    <a:pt x="17733" y="1042"/>
                    <a:pt x="14962" y="1"/>
                    <a:pt x="12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-198800" y="3109250"/>
              <a:ext cx="181150" cy="265500"/>
            </a:xfrm>
            <a:custGeom>
              <a:avLst/>
              <a:gdLst/>
              <a:ahLst/>
              <a:cxnLst/>
              <a:rect l="l" t="t" r="r" b="b"/>
              <a:pathLst>
                <a:path w="7246" h="10620" extrusionOk="0">
                  <a:moveTo>
                    <a:pt x="3302" y="1"/>
                  </a:moveTo>
                  <a:cubicBezTo>
                    <a:pt x="3137" y="1"/>
                    <a:pt x="3098" y="190"/>
                    <a:pt x="3359" y="697"/>
                  </a:cubicBezTo>
                  <a:cubicBezTo>
                    <a:pt x="3552" y="1067"/>
                    <a:pt x="3733" y="1441"/>
                    <a:pt x="3908" y="1816"/>
                  </a:cubicBezTo>
                  <a:cubicBezTo>
                    <a:pt x="4129" y="1694"/>
                    <a:pt x="4375" y="1588"/>
                    <a:pt x="4585" y="1523"/>
                  </a:cubicBezTo>
                  <a:cubicBezTo>
                    <a:pt x="4467" y="1285"/>
                    <a:pt x="4347" y="1042"/>
                    <a:pt x="4225" y="804"/>
                  </a:cubicBezTo>
                  <a:cubicBezTo>
                    <a:pt x="4008" y="383"/>
                    <a:pt x="3530" y="1"/>
                    <a:pt x="3302" y="1"/>
                  </a:cubicBezTo>
                  <a:close/>
                  <a:moveTo>
                    <a:pt x="6906" y="7874"/>
                  </a:moveTo>
                  <a:cubicBezTo>
                    <a:pt x="6860" y="8145"/>
                    <a:pt x="6743" y="8406"/>
                    <a:pt x="6504" y="8648"/>
                  </a:cubicBezTo>
                  <a:cubicBezTo>
                    <a:pt x="6675" y="8858"/>
                    <a:pt x="6842" y="9069"/>
                    <a:pt x="7006" y="9283"/>
                  </a:cubicBezTo>
                  <a:cubicBezTo>
                    <a:pt x="7064" y="9357"/>
                    <a:pt x="7110" y="9421"/>
                    <a:pt x="7149" y="9486"/>
                  </a:cubicBezTo>
                  <a:cubicBezTo>
                    <a:pt x="7245" y="9429"/>
                    <a:pt x="7214" y="9169"/>
                    <a:pt x="7199" y="9112"/>
                  </a:cubicBezTo>
                  <a:cubicBezTo>
                    <a:pt x="7110" y="8698"/>
                    <a:pt x="7010" y="8284"/>
                    <a:pt x="6906" y="7874"/>
                  </a:cubicBezTo>
                  <a:close/>
                  <a:moveTo>
                    <a:pt x="3979" y="8327"/>
                  </a:moveTo>
                  <a:cubicBezTo>
                    <a:pt x="2742" y="8595"/>
                    <a:pt x="1490" y="8773"/>
                    <a:pt x="217" y="8862"/>
                  </a:cubicBezTo>
                  <a:cubicBezTo>
                    <a:pt x="0" y="8876"/>
                    <a:pt x="14" y="9194"/>
                    <a:pt x="142" y="9550"/>
                  </a:cubicBezTo>
                  <a:cubicBezTo>
                    <a:pt x="324" y="9490"/>
                    <a:pt x="509" y="9447"/>
                    <a:pt x="677" y="9433"/>
                  </a:cubicBezTo>
                  <a:cubicBezTo>
                    <a:pt x="1761" y="9336"/>
                    <a:pt x="2834" y="9194"/>
                    <a:pt x="3904" y="8983"/>
                  </a:cubicBezTo>
                  <a:cubicBezTo>
                    <a:pt x="4044" y="8958"/>
                    <a:pt x="4724" y="8904"/>
                    <a:pt x="5042" y="8798"/>
                  </a:cubicBezTo>
                  <a:cubicBezTo>
                    <a:pt x="4603" y="8748"/>
                    <a:pt x="4129" y="8570"/>
                    <a:pt x="3979" y="8327"/>
                  </a:cubicBezTo>
                  <a:close/>
                  <a:moveTo>
                    <a:pt x="5665" y="9222"/>
                  </a:moveTo>
                  <a:cubicBezTo>
                    <a:pt x="5017" y="9533"/>
                    <a:pt x="4261" y="9678"/>
                    <a:pt x="3605" y="9824"/>
                  </a:cubicBezTo>
                  <a:cubicBezTo>
                    <a:pt x="2606" y="10046"/>
                    <a:pt x="1600" y="10213"/>
                    <a:pt x="588" y="10334"/>
                  </a:cubicBezTo>
                  <a:cubicBezTo>
                    <a:pt x="731" y="10506"/>
                    <a:pt x="884" y="10619"/>
                    <a:pt x="1023" y="10619"/>
                  </a:cubicBezTo>
                  <a:cubicBezTo>
                    <a:pt x="1027" y="10619"/>
                    <a:pt x="1034" y="10619"/>
                    <a:pt x="1037" y="10616"/>
                  </a:cubicBezTo>
                  <a:cubicBezTo>
                    <a:pt x="2767" y="10495"/>
                    <a:pt x="4454" y="10217"/>
                    <a:pt x="6119" y="9778"/>
                  </a:cubicBezTo>
                  <a:cubicBezTo>
                    <a:pt x="6068" y="9732"/>
                    <a:pt x="6022" y="9682"/>
                    <a:pt x="5979" y="9625"/>
                  </a:cubicBezTo>
                  <a:cubicBezTo>
                    <a:pt x="5876" y="9493"/>
                    <a:pt x="5769" y="9357"/>
                    <a:pt x="5665" y="922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4"/>
            <p:cNvSpPr/>
            <p:nvPr/>
          </p:nvSpPr>
          <p:spPr>
            <a:xfrm>
              <a:off x="-227425" y="3145900"/>
              <a:ext cx="203250" cy="225300"/>
            </a:xfrm>
            <a:custGeom>
              <a:avLst/>
              <a:gdLst/>
              <a:ahLst/>
              <a:cxnLst/>
              <a:rect l="l" t="t" r="r" b="b"/>
              <a:pathLst>
                <a:path w="8130" h="9012" extrusionOk="0">
                  <a:moveTo>
                    <a:pt x="5053" y="350"/>
                  </a:moveTo>
                  <a:cubicBezTo>
                    <a:pt x="4689" y="557"/>
                    <a:pt x="4397" y="814"/>
                    <a:pt x="4472" y="992"/>
                  </a:cubicBezTo>
                  <a:cubicBezTo>
                    <a:pt x="4850" y="1897"/>
                    <a:pt x="5199" y="2825"/>
                    <a:pt x="5502" y="3762"/>
                  </a:cubicBezTo>
                  <a:cubicBezTo>
                    <a:pt x="6101" y="4443"/>
                    <a:pt x="6568" y="5264"/>
                    <a:pt x="6846" y="6237"/>
                  </a:cubicBezTo>
                  <a:cubicBezTo>
                    <a:pt x="6889" y="6287"/>
                    <a:pt x="6935" y="6341"/>
                    <a:pt x="6978" y="6390"/>
                  </a:cubicBezTo>
                  <a:cubicBezTo>
                    <a:pt x="7024" y="6376"/>
                    <a:pt x="7067" y="6362"/>
                    <a:pt x="7110" y="6351"/>
                  </a:cubicBezTo>
                  <a:cubicBezTo>
                    <a:pt x="6632" y="4276"/>
                    <a:pt x="5951" y="2276"/>
                    <a:pt x="5053" y="350"/>
                  </a:cubicBezTo>
                  <a:close/>
                  <a:moveTo>
                    <a:pt x="6069" y="1"/>
                  </a:moveTo>
                  <a:cubicBezTo>
                    <a:pt x="5976" y="1"/>
                    <a:pt x="5859" y="22"/>
                    <a:pt x="5730" y="57"/>
                  </a:cubicBezTo>
                  <a:cubicBezTo>
                    <a:pt x="6718" y="2093"/>
                    <a:pt x="7488" y="4219"/>
                    <a:pt x="8051" y="6408"/>
                  </a:cubicBezTo>
                  <a:cubicBezTo>
                    <a:pt x="8130" y="5909"/>
                    <a:pt x="7966" y="5371"/>
                    <a:pt x="7830" y="4810"/>
                  </a:cubicBezTo>
                  <a:cubicBezTo>
                    <a:pt x="7431" y="3192"/>
                    <a:pt x="6893" y="1619"/>
                    <a:pt x="6251" y="79"/>
                  </a:cubicBezTo>
                  <a:cubicBezTo>
                    <a:pt x="6229" y="22"/>
                    <a:pt x="6162" y="1"/>
                    <a:pt x="6069" y="1"/>
                  </a:cubicBezTo>
                  <a:close/>
                  <a:moveTo>
                    <a:pt x="1287" y="8084"/>
                  </a:moveTo>
                  <a:cubicBezTo>
                    <a:pt x="1012" y="8180"/>
                    <a:pt x="745" y="8323"/>
                    <a:pt x="556" y="8501"/>
                  </a:cubicBezTo>
                  <a:cubicBezTo>
                    <a:pt x="467" y="8584"/>
                    <a:pt x="0" y="9011"/>
                    <a:pt x="364" y="9011"/>
                  </a:cubicBezTo>
                  <a:cubicBezTo>
                    <a:pt x="378" y="9011"/>
                    <a:pt x="396" y="9011"/>
                    <a:pt x="413" y="9008"/>
                  </a:cubicBezTo>
                  <a:cubicBezTo>
                    <a:pt x="856" y="8969"/>
                    <a:pt x="1295" y="8922"/>
                    <a:pt x="1733" y="8868"/>
                  </a:cubicBezTo>
                  <a:cubicBezTo>
                    <a:pt x="1555" y="8658"/>
                    <a:pt x="1387" y="8358"/>
                    <a:pt x="1287" y="808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4"/>
            <p:cNvSpPr/>
            <p:nvPr/>
          </p:nvSpPr>
          <p:spPr>
            <a:xfrm>
              <a:off x="-56275" y="3301800"/>
              <a:ext cx="3325" cy="4475"/>
            </a:xfrm>
            <a:custGeom>
              <a:avLst/>
              <a:gdLst/>
              <a:ahLst/>
              <a:cxnLst/>
              <a:rect l="l" t="t" r="r" b="b"/>
              <a:pathLst>
                <a:path w="133" h="179" extrusionOk="0">
                  <a:moveTo>
                    <a:pt x="0" y="1"/>
                  </a:moveTo>
                  <a:lnTo>
                    <a:pt x="0" y="1"/>
                  </a:lnTo>
                  <a:cubicBezTo>
                    <a:pt x="18" y="62"/>
                    <a:pt x="33" y="119"/>
                    <a:pt x="47" y="179"/>
                  </a:cubicBezTo>
                  <a:cubicBezTo>
                    <a:pt x="76" y="169"/>
                    <a:pt x="104" y="162"/>
                    <a:pt x="132" y="154"/>
                  </a:cubicBezTo>
                  <a:cubicBezTo>
                    <a:pt x="89" y="105"/>
                    <a:pt x="43" y="5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-195250" y="3147325"/>
              <a:ext cx="169125" cy="220300"/>
            </a:xfrm>
            <a:custGeom>
              <a:avLst/>
              <a:gdLst/>
              <a:ahLst/>
              <a:cxnLst/>
              <a:rect l="l" t="t" r="r" b="b"/>
              <a:pathLst>
                <a:path w="6765" h="8812" extrusionOk="0">
                  <a:moveTo>
                    <a:pt x="4443" y="0"/>
                  </a:moveTo>
                  <a:cubicBezTo>
                    <a:pt x="4233" y="65"/>
                    <a:pt x="3987" y="171"/>
                    <a:pt x="3766" y="293"/>
                  </a:cubicBezTo>
                  <a:cubicBezTo>
                    <a:pt x="4664" y="2219"/>
                    <a:pt x="5345" y="4219"/>
                    <a:pt x="5823" y="6294"/>
                  </a:cubicBezTo>
                  <a:cubicBezTo>
                    <a:pt x="5780" y="6305"/>
                    <a:pt x="5737" y="6319"/>
                    <a:pt x="5691" y="6333"/>
                  </a:cubicBezTo>
                  <a:cubicBezTo>
                    <a:pt x="5920" y="6590"/>
                    <a:pt x="6140" y="6858"/>
                    <a:pt x="6362" y="7125"/>
                  </a:cubicBezTo>
                  <a:cubicBezTo>
                    <a:pt x="6601" y="6883"/>
                    <a:pt x="6718" y="6622"/>
                    <a:pt x="6764" y="6351"/>
                  </a:cubicBezTo>
                  <a:cubicBezTo>
                    <a:pt x="6201" y="4162"/>
                    <a:pt x="5431" y="2036"/>
                    <a:pt x="4443" y="0"/>
                  </a:cubicBezTo>
                  <a:close/>
                  <a:moveTo>
                    <a:pt x="4900" y="7275"/>
                  </a:moveTo>
                  <a:cubicBezTo>
                    <a:pt x="4582" y="7381"/>
                    <a:pt x="3902" y="7435"/>
                    <a:pt x="3762" y="7460"/>
                  </a:cubicBezTo>
                  <a:cubicBezTo>
                    <a:pt x="2692" y="7671"/>
                    <a:pt x="1619" y="7813"/>
                    <a:pt x="535" y="7910"/>
                  </a:cubicBezTo>
                  <a:cubicBezTo>
                    <a:pt x="367" y="7924"/>
                    <a:pt x="182" y="7967"/>
                    <a:pt x="0" y="8027"/>
                  </a:cubicBezTo>
                  <a:cubicBezTo>
                    <a:pt x="100" y="8301"/>
                    <a:pt x="268" y="8601"/>
                    <a:pt x="446" y="8811"/>
                  </a:cubicBezTo>
                  <a:cubicBezTo>
                    <a:pt x="1458" y="8690"/>
                    <a:pt x="2464" y="8523"/>
                    <a:pt x="3463" y="8301"/>
                  </a:cubicBezTo>
                  <a:cubicBezTo>
                    <a:pt x="4119" y="8155"/>
                    <a:pt x="4875" y="8010"/>
                    <a:pt x="5523" y="7699"/>
                  </a:cubicBezTo>
                  <a:cubicBezTo>
                    <a:pt x="5416" y="7564"/>
                    <a:pt x="5306" y="7424"/>
                    <a:pt x="5196" y="7286"/>
                  </a:cubicBezTo>
                  <a:lnTo>
                    <a:pt x="5128" y="7286"/>
                  </a:lnTo>
                  <a:cubicBezTo>
                    <a:pt x="5053" y="7286"/>
                    <a:pt x="4978" y="7282"/>
                    <a:pt x="4900" y="727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4"/>
            <p:cNvSpPr/>
            <p:nvPr/>
          </p:nvSpPr>
          <p:spPr>
            <a:xfrm>
              <a:off x="-65375" y="3305650"/>
              <a:ext cx="29200" cy="34150"/>
            </a:xfrm>
            <a:custGeom>
              <a:avLst/>
              <a:gdLst/>
              <a:ahLst/>
              <a:cxnLst/>
              <a:rect l="l" t="t" r="r" b="b"/>
              <a:pathLst>
                <a:path w="1168" h="1366" extrusionOk="0">
                  <a:moveTo>
                    <a:pt x="496" y="0"/>
                  </a:moveTo>
                  <a:cubicBezTo>
                    <a:pt x="468" y="8"/>
                    <a:pt x="440" y="15"/>
                    <a:pt x="411" y="25"/>
                  </a:cubicBezTo>
                  <a:cubicBezTo>
                    <a:pt x="457" y="204"/>
                    <a:pt x="500" y="389"/>
                    <a:pt x="532" y="578"/>
                  </a:cubicBezTo>
                  <a:cubicBezTo>
                    <a:pt x="578" y="828"/>
                    <a:pt x="333" y="938"/>
                    <a:pt x="1" y="953"/>
                  </a:cubicBezTo>
                  <a:cubicBezTo>
                    <a:pt x="111" y="1091"/>
                    <a:pt x="221" y="1231"/>
                    <a:pt x="328" y="1366"/>
                  </a:cubicBezTo>
                  <a:cubicBezTo>
                    <a:pt x="624" y="1227"/>
                    <a:pt x="899" y="1052"/>
                    <a:pt x="1131" y="828"/>
                  </a:cubicBezTo>
                  <a:cubicBezTo>
                    <a:pt x="1146" y="817"/>
                    <a:pt x="1156" y="806"/>
                    <a:pt x="1167" y="792"/>
                  </a:cubicBezTo>
                  <a:cubicBezTo>
                    <a:pt x="945" y="525"/>
                    <a:pt x="725" y="257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4"/>
            <p:cNvSpPr/>
            <p:nvPr/>
          </p:nvSpPr>
          <p:spPr>
            <a:xfrm>
              <a:off x="-517950" y="3165500"/>
              <a:ext cx="439050" cy="151925"/>
            </a:xfrm>
            <a:custGeom>
              <a:avLst/>
              <a:gdLst/>
              <a:ahLst/>
              <a:cxnLst/>
              <a:rect l="l" t="t" r="r" b="b"/>
              <a:pathLst>
                <a:path w="17562" h="6077" extrusionOk="0">
                  <a:moveTo>
                    <a:pt x="8412" y="1"/>
                  </a:moveTo>
                  <a:cubicBezTo>
                    <a:pt x="5492" y="1"/>
                    <a:pt x="2599" y="667"/>
                    <a:pt x="186" y="2422"/>
                  </a:cubicBezTo>
                  <a:cubicBezTo>
                    <a:pt x="0" y="2561"/>
                    <a:pt x="232" y="2775"/>
                    <a:pt x="593" y="2946"/>
                  </a:cubicBezTo>
                  <a:cubicBezTo>
                    <a:pt x="909" y="2732"/>
                    <a:pt x="1263" y="2543"/>
                    <a:pt x="1651" y="2379"/>
                  </a:cubicBezTo>
                  <a:cubicBezTo>
                    <a:pt x="3759" y="1474"/>
                    <a:pt x="6223" y="932"/>
                    <a:pt x="8497" y="750"/>
                  </a:cubicBezTo>
                  <a:cubicBezTo>
                    <a:pt x="8808" y="725"/>
                    <a:pt x="9108" y="714"/>
                    <a:pt x="9403" y="714"/>
                  </a:cubicBezTo>
                  <a:cubicBezTo>
                    <a:pt x="12752" y="714"/>
                    <a:pt x="15340" y="2265"/>
                    <a:pt x="17562" y="4494"/>
                  </a:cubicBezTo>
                  <a:cubicBezTo>
                    <a:pt x="17430" y="3984"/>
                    <a:pt x="17284" y="3478"/>
                    <a:pt x="17123" y="2978"/>
                  </a:cubicBezTo>
                  <a:cubicBezTo>
                    <a:pt x="15668" y="1327"/>
                    <a:pt x="13418" y="471"/>
                    <a:pt x="11065" y="172"/>
                  </a:cubicBezTo>
                  <a:cubicBezTo>
                    <a:pt x="10188" y="62"/>
                    <a:pt x="9300" y="1"/>
                    <a:pt x="8412" y="1"/>
                  </a:cubicBezTo>
                  <a:close/>
                  <a:moveTo>
                    <a:pt x="16260" y="4497"/>
                  </a:moveTo>
                  <a:lnTo>
                    <a:pt x="16260" y="4497"/>
                  </a:lnTo>
                  <a:cubicBezTo>
                    <a:pt x="16460" y="4939"/>
                    <a:pt x="16609" y="5432"/>
                    <a:pt x="16706" y="5966"/>
                  </a:cubicBezTo>
                  <a:cubicBezTo>
                    <a:pt x="16713" y="6006"/>
                    <a:pt x="16728" y="6042"/>
                    <a:pt x="16745" y="6077"/>
                  </a:cubicBezTo>
                  <a:cubicBezTo>
                    <a:pt x="17016" y="6016"/>
                    <a:pt x="17287" y="5952"/>
                    <a:pt x="17558" y="5888"/>
                  </a:cubicBezTo>
                  <a:cubicBezTo>
                    <a:pt x="17148" y="5400"/>
                    <a:pt x="16720" y="4929"/>
                    <a:pt x="16260" y="449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4"/>
            <p:cNvSpPr/>
            <p:nvPr/>
          </p:nvSpPr>
          <p:spPr>
            <a:xfrm>
              <a:off x="-503150" y="3183350"/>
              <a:ext cx="432275" cy="129350"/>
            </a:xfrm>
            <a:custGeom>
              <a:avLst/>
              <a:gdLst/>
              <a:ahLst/>
              <a:cxnLst/>
              <a:rect l="l" t="t" r="r" b="b"/>
              <a:pathLst>
                <a:path w="17291" h="5174" extrusionOk="0">
                  <a:moveTo>
                    <a:pt x="8811" y="0"/>
                  </a:moveTo>
                  <a:cubicBezTo>
                    <a:pt x="8516" y="0"/>
                    <a:pt x="8216" y="11"/>
                    <a:pt x="7905" y="36"/>
                  </a:cubicBezTo>
                  <a:cubicBezTo>
                    <a:pt x="5631" y="218"/>
                    <a:pt x="3167" y="760"/>
                    <a:pt x="1059" y="1665"/>
                  </a:cubicBezTo>
                  <a:cubicBezTo>
                    <a:pt x="671" y="1829"/>
                    <a:pt x="317" y="2018"/>
                    <a:pt x="1" y="2232"/>
                  </a:cubicBezTo>
                  <a:cubicBezTo>
                    <a:pt x="300" y="2371"/>
                    <a:pt x="689" y="2478"/>
                    <a:pt x="1002" y="2478"/>
                  </a:cubicBezTo>
                  <a:cubicBezTo>
                    <a:pt x="1173" y="2478"/>
                    <a:pt x="1319" y="2446"/>
                    <a:pt x="1419" y="2375"/>
                  </a:cubicBezTo>
                  <a:cubicBezTo>
                    <a:pt x="3281" y="1020"/>
                    <a:pt x="6112" y="146"/>
                    <a:pt x="8801" y="146"/>
                  </a:cubicBezTo>
                  <a:cubicBezTo>
                    <a:pt x="11742" y="146"/>
                    <a:pt x="14513" y="1187"/>
                    <a:pt x="15668" y="3783"/>
                  </a:cubicBezTo>
                  <a:cubicBezTo>
                    <a:pt x="16128" y="4215"/>
                    <a:pt x="16556" y="4686"/>
                    <a:pt x="16966" y="5174"/>
                  </a:cubicBezTo>
                  <a:cubicBezTo>
                    <a:pt x="17073" y="5145"/>
                    <a:pt x="17184" y="5117"/>
                    <a:pt x="17291" y="5088"/>
                  </a:cubicBezTo>
                  <a:cubicBezTo>
                    <a:pt x="17251" y="4943"/>
                    <a:pt x="17216" y="4807"/>
                    <a:pt x="17202" y="4739"/>
                  </a:cubicBezTo>
                  <a:cubicBezTo>
                    <a:pt x="17130" y="4418"/>
                    <a:pt x="17055" y="4097"/>
                    <a:pt x="16970" y="3780"/>
                  </a:cubicBezTo>
                  <a:cubicBezTo>
                    <a:pt x="14748" y="1551"/>
                    <a:pt x="12160" y="0"/>
                    <a:pt x="881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4"/>
            <p:cNvSpPr/>
            <p:nvPr/>
          </p:nvSpPr>
          <p:spPr>
            <a:xfrm>
              <a:off x="-99325" y="3312675"/>
              <a:ext cx="30775" cy="16525"/>
            </a:xfrm>
            <a:custGeom>
              <a:avLst/>
              <a:gdLst/>
              <a:ahLst/>
              <a:cxnLst/>
              <a:rect l="l" t="t" r="r" b="b"/>
              <a:pathLst>
                <a:path w="1231" h="661" extrusionOk="0">
                  <a:moveTo>
                    <a:pt x="813" y="1"/>
                  </a:moveTo>
                  <a:cubicBezTo>
                    <a:pt x="542" y="65"/>
                    <a:pt x="271" y="129"/>
                    <a:pt x="0" y="190"/>
                  </a:cubicBezTo>
                  <a:cubicBezTo>
                    <a:pt x="150" y="433"/>
                    <a:pt x="624" y="611"/>
                    <a:pt x="1063" y="661"/>
                  </a:cubicBezTo>
                  <a:cubicBezTo>
                    <a:pt x="1141" y="632"/>
                    <a:pt x="1199" y="600"/>
                    <a:pt x="1216" y="568"/>
                  </a:cubicBezTo>
                  <a:cubicBezTo>
                    <a:pt x="1223" y="554"/>
                    <a:pt x="1227" y="532"/>
                    <a:pt x="1230" y="511"/>
                  </a:cubicBezTo>
                  <a:cubicBezTo>
                    <a:pt x="1092" y="340"/>
                    <a:pt x="952" y="168"/>
                    <a:pt x="81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4"/>
            <p:cNvSpPr/>
            <p:nvPr/>
          </p:nvSpPr>
          <p:spPr>
            <a:xfrm>
              <a:off x="-79000" y="3310550"/>
              <a:ext cx="10800" cy="14900"/>
            </a:xfrm>
            <a:custGeom>
              <a:avLst/>
              <a:gdLst/>
              <a:ahLst/>
              <a:cxnLst/>
              <a:rect l="l" t="t" r="r" b="b"/>
              <a:pathLst>
                <a:path w="432" h="596" extrusionOk="0">
                  <a:moveTo>
                    <a:pt x="325" y="0"/>
                  </a:moveTo>
                  <a:cubicBezTo>
                    <a:pt x="218" y="29"/>
                    <a:pt x="107" y="57"/>
                    <a:pt x="0" y="86"/>
                  </a:cubicBezTo>
                  <a:cubicBezTo>
                    <a:pt x="139" y="253"/>
                    <a:pt x="279" y="425"/>
                    <a:pt x="417" y="596"/>
                  </a:cubicBezTo>
                  <a:cubicBezTo>
                    <a:pt x="432" y="464"/>
                    <a:pt x="378" y="218"/>
                    <a:pt x="32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4"/>
            <p:cNvSpPr/>
            <p:nvPr/>
          </p:nvSpPr>
          <p:spPr>
            <a:xfrm>
              <a:off x="-89900" y="3239950"/>
              <a:ext cx="33650" cy="61875"/>
            </a:xfrm>
            <a:custGeom>
              <a:avLst/>
              <a:gdLst/>
              <a:ahLst/>
              <a:cxnLst/>
              <a:rect l="l" t="t" r="r" b="b"/>
              <a:pathLst>
                <a:path w="1346" h="2475" extrusionOk="0">
                  <a:moveTo>
                    <a:pt x="1" y="0"/>
                  </a:moveTo>
                  <a:lnTo>
                    <a:pt x="1" y="0"/>
                  </a:lnTo>
                  <a:cubicBezTo>
                    <a:pt x="162" y="500"/>
                    <a:pt x="308" y="1006"/>
                    <a:pt x="440" y="1516"/>
                  </a:cubicBezTo>
                  <a:cubicBezTo>
                    <a:pt x="750" y="1823"/>
                    <a:pt x="1049" y="2144"/>
                    <a:pt x="1345" y="2475"/>
                  </a:cubicBezTo>
                  <a:cubicBezTo>
                    <a:pt x="1067" y="1502"/>
                    <a:pt x="600" y="681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4"/>
            <p:cNvSpPr/>
            <p:nvPr/>
          </p:nvSpPr>
          <p:spPr>
            <a:xfrm>
              <a:off x="-78925" y="3277825"/>
              <a:ext cx="23825" cy="32750"/>
            </a:xfrm>
            <a:custGeom>
              <a:avLst/>
              <a:gdLst/>
              <a:ahLst/>
              <a:cxnLst/>
              <a:rect l="l" t="t" r="r" b="b"/>
              <a:pathLst>
                <a:path w="953" h="1310" extrusionOk="0">
                  <a:moveTo>
                    <a:pt x="1" y="1"/>
                  </a:moveTo>
                  <a:lnTo>
                    <a:pt x="1" y="1"/>
                  </a:lnTo>
                  <a:cubicBezTo>
                    <a:pt x="86" y="318"/>
                    <a:pt x="161" y="639"/>
                    <a:pt x="233" y="960"/>
                  </a:cubicBezTo>
                  <a:cubicBezTo>
                    <a:pt x="247" y="1028"/>
                    <a:pt x="282" y="1164"/>
                    <a:pt x="322" y="1309"/>
                  </a:cubicBezTo>
                  <a:cubicBezTo>
                    <a:pt x="532" y="1256"/>
                    <a:pt x="742" y="1199"/>
                    <a:pt x="953" y="1138"/>
                  </a:cubicBezTo>
                  <a:cubicBezTo>
                    <a:pt x="939" y="1078"/>
                    <a:pt x="924" y="1021"/>
                    <a:pt x="906" y="960"/>
                  </a:cubicBezTo>
                  <a:cubicBezTo>
                    <a:pt x="610" y="629"/>
                    <a:pt x="311" y="308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4"/>
            <p:cNvSpPr/>
            <p:nvPr/>
          </p:nvSpPr>
          <p:spPr>
            <a:xfrm>
              <a:off x="-70900" y="3306250"/>
              <a:ext cx="20000" cy="23225"/>
            </a:xfrm>
            <a:custGeom>
              <a:avLst/>
              <a:gdLst/>
              <a:ahLst/>
              <a:cxnLst/>
              <a:rect l="l" t="t" r="r" b="b"/>
              <a:pathLst>
                <a:path w="800" h="929" extrusionOk="0">
                  <a:moveTo>
                    <a:pt x="632" y="1"/>
                  </a:moveTo>
                  <a:cubicBezTo>
                    <a:pt x="421" y="62"/>
                    <a:pt x="211" y="119"/>
                    <a:pt x="1" y="172"/>
                  </a:cubicBezTo>
                  <a:cubicBezTo>
                    <a:pt x="54" y="390"/>
                    <a:pt x="108" y="636"/>
                    <a:pt x="93" y="768"/>
                  </a:cubicBezTo>
                  <a:lnTo>
                    <a:pt x="222" y="929"/>
                  </a:lnTo>
                  <a:cubicBezTo>
                    <a:pt x="554" y="914"/>
                    <a:pt x="799" y="804"/>
                    <a:pt x="753" y="554"/>
                  </a:cubicBezTo>
                  <a:cubicBezTo>
                    <a:pt x="721" y="365"/>
                    <a:pt x="678" y="180"/>
                    <a:pt x="63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34"/>
          <p:cNvGrpSpPr/>
          <p:nvPr/>
        </p:nvGrpSpPr>
        <p:grpSpPr>
          <a:xfrm rot="350572">
            <a:off x="9946655" y="-824433"/>
            <a:ext cx="948816" cy="1057921"/>
            <a:chOff x="6554696" y="509501"/>
            <a:chExt cx="711709" cy="793261"/>
          </a:xfrm>
        </p:grpSpPr>
        <p:sp>
          <p:nvSpPr>
            <p:cNvPr id="695" name="Google Shape;695;p34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4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35"/>
          <p:cNvGrpSpPr/>
          <p:nvPr/>
        </p:nvGrpSpPr>
        <p:grpSpPr>
          <a:xfrm rot="140656">
            <a:off x="4356888" y="4050460"/>
            <a:ext cx="3277194" cy="621512"/>
            <a:chOff x="4345425" y="2175475"/>
            <a:chExt cx="800750" cy="176025"/>
          </a:xfrm>
        </p:grpSpPr>
        <p:sp>
          <p:nvSpPr>
            <p:cNvPr id="702" name="Google Shape;702;p3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4" name="Google Shape;704;p35"/>
          <p:cNvSpPr txBox="1">
            <a:spLocks noGrp="1"/>
          </p:cNvSpPr>
          <p:nvPr>
            <p:ph type="title"/>
          </p:nvPr>
        </p:nvSpPr>
        <p:spPr>
          <a:xfrm>
            <a:off x="3441625" y="2632997"/>
            <a:ext cx="5314949" cy="762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 sz="4400"/>
              <a:t>CONSIDERAÇÕES</a:t>
            </a:r>
            <a:br>
              <a:rPr lang="pt-BR" sz="4400"/>
            </a:br>
            <a:r>
              <a:rPr lang="pt-BR" sz="4400"/>
              <a:t>FINAIS</a:t>
            </a:r>
            <a:endParaRPr sz="4400"/>
          </a:p>
        </p:txBody>
      </p:sp>
      <p:sp>
        <p:nvSpPr>
          <p:cNvPr id="705" name="Google Shape;705;p35"/>
          <p:cNvSpPr/>
          <p:nvPr/>
        </p:nvSpPr>
        <p:spPr>
          <a:xfrm>
            <a:off x="9778961" y="4657880"/>
            <a:ext cx="1373227" cy="1836184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35"/>
          <p:cNvSpPr/>
          <p:nvPr/>
        </p:nvSpPr>
        <p:spPr>
          <a:xfrm rot="9797852">
            <a:off x="726479" y="1266945"/>
            <a:ext cx="1373232" cy="1836192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36"/>
          <p:cNvSpPr txBox="1">
            <a:spLocks noGrp="1"/>
          </p:cNvSpPr>
          <p:nvPr>
            <p:ph type="body" idx="1"/>
          </p:nvPr>
        </p:nvSpPr>
        <p:spPr>
          <a:xfrm>
            <a:off x="545224" y="1539797"/>
            <a:ext cx="11607089" cy="884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/>
              <a:t> ALVES, R. Conversas com quem gosta de ensinar. 8. ed. Campinas, São Paulo: Papirus, 2006.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/>
              <a:t>ÁRIES, Philippe. </a:t>
            </a:r>
            <a:r>
              <a:rPr lang="pt-BR" b="1"/>
              <a:t>História social da criança e da família.</a:t>
            </a:r>
            <a:r>
              <a:rPr lang="pt-BR"/>
              <a:t> 2. ed. Rio de Janeiro: LTC, 1981.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/>
              <a:t>ARTIGO: PROFESSOR OU EDUCADOR? LIMITES E DESAFIOS. Disponivel em: </a:t>
            </a:r>
            <a:r>
              <a:rPr lang="pt-BR" u="sng">
                <a:solidFill>
                  <a:schemeClr val="hlink"/>
                </a:solidFill>
                <a:hlinkClick r:id="rId3"/>
              </a:rPr>
              <a:t>https://www.researchgate.net/publication/281350563_PROFESSOR_OU_EDUCADOR_LIMITES_E_DESAFIOS</a:t>
            </a:r>
            <a:r>
              <a:rPr lang="pt-BR"/>
              <a:t>. Acesso em 26 de julho de 2021. 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/>
              <a:t>ARTIGO: PROFESSOR OU EDUCADOR?. Pedagogia ao Pé da Letra, 2013. Disponível em: &lt;https://pedagogiaaopedaletra.com/artigo-professor-ou-educador/&gt;. Acesso em: 26  de julho de 2021</a:t>
            </a:r>
            <a:endParaRPr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/>
              <a:t>BARBOSA, Adriza Santos Silva; DOS SANTOS, João Diógenes Ferreira. </a:t>
            </a:r>
            <a:r>
              <a:rPr lang="pt-BR" b="1"/>
              <a:t>Infância ou infâncias?</a:t>
            </a:r>
            <a:r>
              <a:rPr lang="pt-BR"/>
              <a:t>. Revista Linhas. Florianópolis, v. 18, n. 38, p. 245-263, set./dez. 2017. 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/>
              <a:t>BELLONI, M. L. . Tecnologia e Formaçào de Professores: Rumo a uma Pedagogia Pós Moderna. Educação e Sociedade, Campinas, v. 65, n.65, p. 125-139, 1998. </a:t>
            </a:r>
            <a:endParaRPr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/>
              <a:t>BRASIL. Ministério da Educação. </a:t>
            </a:r>
            <a:r>
              <a:rPr lang="pt-BR" b="1"/>
              <a:t>Base Nacional Comum Curricular</a:t>
            </a:r>
            <a:r>
              <a:rPr lang="pt-BR"/>
              <a:t>. Brasília, 2017.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/>
              <a:t>BRASIL. Lei n.9394</a:t>
            </a:r>
            <a:r>
              <a:rPr lang="pt-BR" b="1"/>
              <a:t>, Diretrizes e Bases da Educação Nacional</a:t>
            </a:r>
            <a:r>
              <a:rPr lang="pt-BR"/>
              <a:t>. Editora do Brasil. 2010.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712" name="Google Shape;712;p36"/>
          <p:cNvSpPr txBox="1">
            <a:spLocks noGrp="1"/>
          </p:cNvSpPr>
          <p:nvPr>
            <p:ph type="title"/>
          </p:nvPr>
        </p:nvSpPr>
        <p:spPr>
          <a:xfrm>
            <a:off x="-436960" y="256846"/>
            <a:ext cx="7475827" cy="134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pt-BR"/>
              <a:t>Referências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37"/>
          <p:cNvSpPr txBox="1">
            <a:spLocks noGrp="1"/>
          </p:cNvSpPr>
          <p:nvPr>
            <p:ph type="title"/>
          </p:nvPr>
        </p:nvSpPr>
        <p:spPr>
          <a:xfrm>
            <a:off x="-412655" y="197069"/>
            <a:ext cx="7475827" cy="134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pt-BR"/>
              <a:t>Referências</a:t>
            </a:r>
            <a:endParaRPr/>
          </a:p>
        </p:txBody>
      </p:sp>
      <p:sp>
        <p:nvSpPr>
          <p:cNvPr id="718" name="Google Shape;718;p37"/>
          <p:cNvSpPr txBox="1">
            <a:spLocks noGrp="1"/>
          </p:cNvSpPr>
          <p:nvPr>
            <p:ph type="body" idx="1"/>
          </p:nvPr>
        </p:nvSpPr>
        <p:spPr>
          <a:xfrm>
            <a:off x="555622" y="1372738"/>
            <a:ext cx="11238116" cy="884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/>
              <a:t>BRASIL</a:t>
            </a:r>
            <a:r>
              <a:rPr lang="pt-BR" b="1"/>
              <a:t>. Referencial Curricular Nacional para a Educação Infantil</a:t>
            </a:r>
            <a:r>
              <a:rPr lang="pt-BR"/>
              <a:t>. Ministério da Educação e do Desporto, Secretaria de Educação Fundamental. Brasília, MEC/SEF, 1998.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/>
              <a:t>ESCOLA. In: </a:t>
            </a:r>
            <a:r>
              <a:rPr lang="pt-BR" b="1"/>
              <a:t>DICIO</a:t>
            </a:r>
            <a:r>
              <a:rPr lang="pt-BR"/>
              <a:t>, Dicionário Online de Português. Porto: 7Graus, 2021. Disponível em: https://www.dicio.com.br/escola. Acesso em: 08/08/2021.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/>
              <a:t>FRIEDMANN, Adriana. </a:t>
            </a:r>
            <a:r>
              <a:rPr lang="pt-BR" b="1"/>
              <a:t>A vez e a voz das crianças: escutas antropológicas e poéticas das infâncias.1ª </a:t>
            </a:r>
            <a:r>
              <a:rPr lang="pt-BR"/>
              <a:t>ed. Sã Paulo.2020.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/>
              <a:t>HEYWOOD, Colin. </a:t>
            </a:r>
            <a:r>
              <a:rPr lang="pt-BR" b="1"/>
              <a:t>Uma história da infância: da Idade Média á época contemporânea no Ocidente</a:t>
            </a:r>
            <a:r>
              <a:rPr lang="pt-BR"/>
              <a:t>. Porto Alegre: Artmed, 2004.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/>
              <a:t>KISHIMOTO, Tizuko Morchida (org.). </a:t>
            </a:r>
            <a:r>
              <a:rPr lang="pt-BR" b="1"/>
              <a:t>Jogo, brinquedo, brincadeira e a educação</a:t>
            </a:r>
            <a:r>
              <a:rPr lang="pt-BR"/>
              <a:t>. 9. ed. São Paulo: Cortez, 2006</a:t>
            </a:r>
            <a:endParaRPr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/>
              <a:t>KUHLMANN Jr., Moysés. </a:t>
            </a:r>
            <a:r>
              <a:rPr lang="pt-BR" b="1"/>
              <a:t>Infância e Educação Infantil: uma abordagem histórica</a:t>
            </a:r>
            <a:r>
              <a:rPr lang="pt-BR"/>
              <a:t>. 7. ed. Porto Alegre: Mediação, 2015.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/>
              <a:t>MENDONÇA, Uiliete Márcia Silva</a:t>
            </a:r>
            <a:r>
              <a:rPr lang="pt-BR" b="1"/>
              <a:t>. Novos olhares das crianças sobre a escola de Educação Infantil</a:t>
            </a:r>
            <a:r>
              <a:rPr lang="pt-BR"/>
              <a:t>- Natal: EDUFRN, 2012.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b="1" u="sng">
              <a:solidFill>
                <a:schemeClr val="hlink"/>
              </a:solidFill>
              <a:hlinkClick r:id="rId3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8"/>
          <p:cNvSpPr txBox="1">
            <a:spLocks noGrp="1"/>
          </p:cNvSpPr>
          <p:nvPr>
            <p:ph type="body" idx="1"/>
          </p:nvPr>
        </p:nvSpPr>
        <p:spPr>
          <a:xfrm>
            <a:off x="662151" y="1295418"/>
            <a:ext cx="10862441" cy="884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724" name="Google Shape;724;p38"/>
          <p:cNvSpPr txBox="1">
            <a:spLocks noGrp="1"/>
          </p:cNvSpPr>
          <p:nvPr>
            <p:ph type="title"/>
          </p:nvPr>
        </p:nvSpPr>
        <p:spPr>
          <a:xfrm>
            <a:off x="-216243" y="110359"/>
            <a:ext cx="7475827" cy="134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pt-BR"/>
              <a:t>Referências</a:t>
            </a:r>
            <a:endParaRPr/>
          </a:p>
        </p:txBody>
      </p:sp>
      <p:sp>
        <p:nvSpPr>
          <p:cNvPr id="725" name="Google Shape;725;p38"/>
          <p:cNvSpPr txBox="1"/>
          <p:nvPr/>
        </p:nvSpPr>
        <p:spPr>
          <a:xfrm>
            <a:off x="1162050" y="1638300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38"/>
          <p:cNvSpPr txBox="1"/>
          <p:nvPr/>
        </p:nvSpPr>
        <p:spPr>
          <a:xfrm>
            <a:off x="555622" y="1372738"/>
            <a:ext cx="11238116" cy="884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</a:pPr>
            <a:r>
              <a:rPr lang="pt-BR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MONTESSORI, Maria. </a:t>
            </a:r>
            <a:r>
              <a:rPr lang="pt-BR"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 segredo da Infância</a:t>
            </a:r>
            <a:r>
              <a:rPr lang="pt-BR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  1ª ed. KIRION. 2019.</a:t>
            </a:r>
            <a:endParaRPr/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</a:pPr>
            <a:r>
              <a:rPr lang="pt-BR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ROSA, Roseni da. </a:t>
            </a:r>
            <a:r>
              <a:rPr lang="pt-BR"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Neurociência e Aprendizagem</a:t>
            </a:r>
            <a:r>
              <a:rPr lang="pt-BR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.Secretaria Municipal de Educação de Rondonópolis. 2017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</a:pPr>
            <a:r>
              <a:rPr lang="pt-BR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Rubem Alves, in Carlos R. Brandão (Org</a:t>
            </a:r>
            <a:r>
              <a:rPr lang="pt-BR"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.), O educador: vida e morte</a:t>
            </a:r>
            <a:r>
              <a:rPr lang="pt-BR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– escritos sobre uma espécie em perigo. São Paulo: Brasiliense,1982.</a:t>
            </a:r>
            <a:endParaRPr/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</a:pPr>
            <a:r>
              <a:rPr lang="pt-BR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SANTOS, Santa Marli Pires dos. </a:t>
            </a:r>
            <a:r>
              <a:rPr lang="pt-BR"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 Brincar na escola: metodologia lúdico-vivencial</a:t>
            </a:r>
            <a:r>
              <a:rPr lang="pt-BR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 3ª edição. Vozes. RJ.2014.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</a:pPr>
            <a:r>
              <a:rPr lang="pt-BR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SAVELI, E. DE L. ;TENREIRO, M. O. V.; PIRES, M. M. G. B. </a:t>
            </a:r>
            <a:r>
              <a:rPr lang="pt-BR"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(Re)visitando conceitos de infância e educação</a:t>
            </a:r>
            <a:r>
              <a:rPr lang="pt-BR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.DOI 10.5212/OlharProfr.v.16i1.0001. </a:t>
            </a:r>
            <a:r>
              <a:rPr lang="pt-BR"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Olhar de Professor</a:t>
            </a:r>
            <a:r>
              <a:rPr lang="pt-BR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v. 16, n. 1, p. 17-30, 11.</a:t>
            </a:r>
            <a:endParaRPr/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</a:pPr>
            <a:r>
              <a:rPr lang="pt-BR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SAVIANI, Dermeval. </a:t>
            </a:r>
            <a:r>
              <a:rPr lang="pt-BR"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Instituições escolares: conceito, história,</a:t>
            </a:r>
            <a:r>
              <a:rPr lang="pt-BR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historiografia e práticas</a:t>
            </a:r>
            <a:r>
              <a:rPr lang="pt-BR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pt-BR" sz="16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Cadernos de História da Educação </a:t>
            </a:r>
            <a:r>
              <a:rPr lang="pt-BR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 nº. 4 - jan./dez. 2005.</a:t>
            </a:r>
            <a:endParaRPr sz="16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endParaRPr sz="1600" b="1" i="0" u="sng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33;p12"/>
          <p:cNvGrpSpPr/>
          <p:nvPr/>
        </p:nvGrpSpPr>
        <p:grpSpPr>
          <a:xfrm rot="140656">
            <a:off x="4897009" y="4534209"/>
            <a:ext cx="2437604" cy="234762"/>
            <a:chOff x="4345425" y="2175475"/>
            <a:chExt cx="800750" cy="176025"/>
          </a:xfrm>
        </p:grpSpPr>
        <p:sp>
          <p:nvSpPr>
            <p:cNvPr id="334" name="Google Shape;334;p1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6" name="Google Shape;336;p12"/>
          <p:cNvSpPr txBox="1">
            <a:spLocks noGrp="1"/>
          </p:cNvSpPr>
          <p:nvPr>
            <p:ph type="title"/>
          </p:nvPr>
        </p:nvSpPr>
        <p:spPr>
          <a:xfrm>
            <a:off x="3935620" y="2185041"/>
            <a:ext cx="4285722" cy="762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 sz="4800"/>
              <a:t>Educadora</a:t>
            </a:r>
            <a:br>
              <a:rPr lang="pt-BR" sz="4800"/>
            </a:br>
            <a:r>
              <a:rPr lang="pt-BR" sz="4800"/>
              <a:t>x</a:t>
            </a:r>
            <a:br>
              <a:rPr lang="pt-BR" sz="4800"/>
            </a:br>
            <a:r>
              <a:rPr lang="pt-BR" sz="4800"/>
              <a:t>Professora</a:t>
            </a:r>
            <a:endParaRPr sz="4800"/>
          </a:p>
        </p:txBody>
      </p:sp>
      <p:sp>
        <p:nvSpPr>
          <p:cNvPr id="337" name="Google Shape;337;p12"/>
          <p:cNvSpPr/>
          <p:nvPr/>
        </p:nvSpPr>
        <p:spPr>
          <a:xfrm>
            <a:off x="9778961" y="4657880"/>
            <a:ext cx="1373227" cy="1836184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2"/>
          <p:cNvSpPr/>
          <p:nvPr/>
        </p:nvSpPr>
        <p:spPr>
          <a:xfrm rot="9797852">
            <a:off x="726479" y="1266945"/>
            <a:ext cx="1373232" cy="1836192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3"/>
          <p:cNvSpPr txBox="1"/>
          <p:nvPr/>
        </p:nvSpPr>
        <p:spPr>
          <a:xfrm>
            <a:off x="194837" y="226049"/>
            <a:ext cx="1133526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>
                <a:solidFill>
                  <a:srgbClr val="093660"/>
                </a:solidFill>
                <a:latin typeface="Arial"/>
                <a:ea typeface="Arial"/>
                <a:cs typeface="Arial"/>
                <a:sym typeface="Arial"/>
              </a:rPr>
              <a:t>PROFESSOR OU EDUCADOR: Entendendo conceitos </a:t>
            </a:r>
            <a:endParaRPr sz="3200" b="1" i="0" u="none" strike="noStrike" cap="none">
              <a:solidFill>
                <a:srgbClr val="0936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3"/>
          <p:cNvSpPr txBox="1"/>
          <p:nvPr/>
        </p:nvSpPr>
        <p:spPr>
          <a:xfrm>
            <a:off x="532608" y="4967738"/>
            <a:ext cx="323958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</a:t>
            </a:r>
            <a:r>
              <a:rPr lang="pt-B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Google Imagens, 2021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858" y="1826485"/>
            <a:ext cx="3670875" cy="2988853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13"/>
          <p:cNvSpPr txBox="1"/>
          <p:nvPr/>
        </p:nvSpPr>
        <p:spPr>
          <a:xfrm>
            <a:off x="4267201" y="948690"/>
            <a:ext cx="7683061" cy="606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Origem do vocábulo latim “educatore”, é definido como “aquele que educa”.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educador ministra aulas não apenas passando o conteúdo preestabelecido, ele procura demonstrar o seu entendimento íntimo, adequando-se ao mundo ao seu redor, facilitando a interação dos alunos entre si e com ele mesmo, contribuindo para a participação de todos os elementos constituintes da escola e para a evolução do processo de aprendizagem. (BELLONI 1998).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educador, pelo menos o ideal que minha imaginação constrói, habita um mundo em que a interioridade faz uma diferença, em que as pessoas se definem por suas visões, suas paixões, suas esperanças e seus horizontes utópicos.( RUBEM  ALVES)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 educador implica enxergar o aluno como ser dotado de saberes, qualidades e potencialidades. O educador não está preocupado exclusivamente em repassar o conteúdo de sua disciplina, mas em compreender, entender e tornar a escola um ambiente de felicidade. Para que o aluno aprenda satisfatoriamente, ele precisa estar feliz.</a:t>
            </a:r>
            <a:endParaRPr/>
          </a:p>
          <a:p>
            <a:pPr marL="285750" marR="0" lvl="0" indent="-196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7" name="Google Shape;347;p13"/>
          <p:cNvGrpSpPr/>
          <p:nvPr/>
        </p:nvGrpSpPr>
        <p:grpSpPr>
          <a:xfrm>
            <a:off x="627858" y="693447"/>
            <a:ext cx="4095463" cy="234754"/>
            <a:chOff x="4345425" y="2175475"/>
            <a:chExt cx="800750" cy="176025"/>
          </a:xfrm>
        </p:grpSpPr>
        <p:sp>
          <p:nvSpPr>
            <p:cNvPr id="348" name="Google Shape;348;p1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50" name="Google Shape;350;p13" descr="https://nova-escola-producao.s3.amazonaws.com/Y28YkSwAtQPACzMGCVZmG67YarGhYtjDzBPtRD66uZyhNQuh3zFjxN2JahSJ/professora-com-alunos-de-educacao-infanti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5950" y="1809751"/>
            <a:ext cx="3708400" cy="31623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13"/>
          <p:cNvSpPr/>
          <p:nvPr/>
        </p:nvSpPr>
        <p:spPr>
          <a:xfrm>
            <a:off x="588841" y="3825379"/>
            <a:ext cx="329735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Ser educador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é...</a:t>
            </a:r>
            <a:endParaRPr sz="3600" b="1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4"/>
          <p:cNvSpPr txBox="1">
            <a:spLocks noGrp="1"/>
          </p:cNvSpPr>
          <p:nvPr>
            <p:ph type="title"/>
          </p:nvPr>
        </p:nvSpPr>
        <p:spPr>
          <a:xfrm>
            <a:off x="62372" y="636466"/>
            <a:ext cx="1092004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2592"/>
              <a:buNone/>
            </a:pPr>
            <a:r>
              <a:rPr lang="pt-BR" sz="3600" b="1">
                <a:latin typeface="Arial"/>
                <a:ea typeface="Arial"/>
                <a:cs typeface="Arial"/>
                <a:sym typeface="Arial"/>
              </a:rPr>
              <a:t>PROFESSOR OU EDUCADOR: Entendendo conceitos</a:t>
            </a:r>
            <a:r>
              <a:rPr lang="pt-BR" b="1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pt-BR" b="1"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pic>
        <p:nvPicPr>
          <p:cNvPr id="357" name="Google Shape;35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815" y="1902331"/>
            <a:ext cx="4043083" cy="3158658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14"/>
          <p:cNvSpPr txBox="1"/>
          <p:nvPr/>
        </p:nvSpPr>
        <p:spPr>
          <a:xfrm rot="-5400000">
            <a:off x="-1314473" y="3309531"/>
            <a:ext cx="335279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</a:t>
            </a: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Google Imagens, 2021</a:t>
            </a:r>
            <a:endParaRPr/>
          </a:p>
        </p:txBody>
      </p:sp>
      <p:sp>
        <p:nvSpPr>
          <p:cNvPr id="359" name="Google Shape;359;p14"/>
          <p:cNvSpPr txBox="1"/>
          <p:nvPr/>
        </p:nvSpPr>
        <p:spPr>
          <a:xfrm>
            <a:off x="4677509" y="1078524"/>
            <a:ext cx="7241222" cy="5909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dicionário define professor como “aquele que professa ou ensina uma ciência, uma arte, uma técnica, uma disciplina”.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professor é um profissional técnico, que frequenta a escola e transmite o conteúdo programado, muitas vezes sem preocupar-se com os acontecimentos que norteiam seus alunos e com o contexto social dos mesmos. (BELLONI 1998; FREIRE, 2002).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professor é funcionário de um mundo dominado pelo Estado e pelas empresas. É uma entidade gerenciada, administrada segundo a sua excelência funcional, excelência esta que é sempre julgada a partir dos interesses do sistema. ( ALVES, 2006).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“Educadores onde estarão? Em que covas terão se escondido? Professores, há aos milhares. Mas o professor é profissão, não é algo que se define por dentro, por amor. Educador, ao contrário, não é profissão; é vocação. E toda vocação nasce de um grande amor, de uma grande esperança”. (ALVES, 2006, p. 16)</a:t>
            </a:r>
            <a:endParaRPr/>
          </a:p>
          <a:p>
            <a:pPr marL="2857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0" name="Google Shape;360;p14"/>
          <p:cNvGrpSpPr/>
          <p:nvPr/>
        </p:nvGrpSpPr>
        <p:grpSpPr>
          <a:xfrm>
            <a:off x="582046" y="1103041"/>
            <a:ext cx="4095463" cy="234754"/>
            <a:chOff x="4345425" y="2175475"/>
            <a:chExt cx="800750" cy="176025"/>
          </a:xfrm>
        </p:grpSpPr>
        <p:sp>
          <p:nvSpPr>
            <p:cNvPr id="361" name="Google Shape;361;p1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367;p15"/>
          <p:cNvGrpSpPr/>
          <p:nvPr/>
        </p:nvGrpSpPr>
        <p:grpSpPr>
          <a:xfrm rot="140656">
            <a:off x="4897009" y="4838264"/>
            <a:ext cx="2437604" cy="234762"/>
            <a:chOff x="4345425" y="2175475"/>
            <a:chExt cx="800750" cy="176025"/>
          </a:xfrm>
        </p:grpSpPr>
        <p:sp>
          <p:nvSpPr>
            <p:cNvPr id="368" name="Google Shape;368;p1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0" name="Google Shape;370;p15"/>
          <p:cNvSpPr txBox="1">
            <a:spLocks noGrp="1"/>
          </p:cNvSpPr>
          <p:nvPr>
            <p:ph type="title"/>
          </p:nvPr>
        </p:nvSpPr>
        <p:spPr>
          <a:xfrm>
            <a:off x="3972392" y="2011615"/>
            <a:ext cx="4285722" cy="762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 sz="4400">
                <a:solidFill>
                  <a:srgbClr val="FFC000"/>
                </a:solidFill>
              </a:rPr>
              <a:t>PRÉ-ESCOLA </a:t>
            </a:r>
            <a:br>
              <a:rPr lang="pt-BR" sz="4400">
                <a:solidFill>
                  <a:srgbClr val="FFC000"/>
                </a:solidFill>
              </a:rPr>
            </a:br>
            <a:r>
              <a:rPr lang="pt-BR" sz="4400">
                <a:solidFill>
                  <a:srgbClr val="FFC000"/>
                </a:solidFill>
              </a:rPr>
              <a:t>x </a:t>
            </a:r>
            <a:br>
              <a:rPr lang="pt-BR" sz="4400">
                <a:solidFill>
                  <a:srgbClr val="FFC000"/>
                </a:solidFill>
              </a:rPr>
            </a:br>
            <a:r>
              <a:rPr lang="pt-BR" sz="4400">
                <a:solidFill>
                  <a:srgbClr val="FFC000"/>
                </a:solidFill>
              </a:rPr>
              <a:t>EDUCAÇÃO INFANTIL</a:t>
            </a:r>
            <a:endParaRPr sz="4400"/>
          </a:p>
        </p:txBody>
      </p:sp>
      <p:sp>
        <p:nvSpPr>
          <p:cNvPr id="371" name="Google Shape;371;p15"/>
          <p:cNvSpPr/>
          <p:nvPr/>
        </p:nvSpPr>
        <p:spPr>
          <a:xfrm>
            <a:off x="9778961" y="4657880"/>
            <a:ext cx="1373227" cy="1836184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5"/>
          <p:cNvSpPr/>
          <p:nvPr/>
        </p:nvSpPr>
        <p:spPr>
          <a:xfrm rot="9797852">
            <a:off x="726479" y="1266945"/>
            <a:ext cx="1373232" cy="1836192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6"/>
          <p:cNvSpPr txBox="1"/>
          <p:nvPr/>
        </p:nvSpPr>
        <p:spPr>
          <a:xfrm>
            <a:off x="467544" y="1168893"/>
            <a:ext cx="11167408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</a:pPr>
            <a:br>
              <a:rPr lang="pt-BR"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 1970, ocorre uma crescente evasão </a:t>
            </a:r>
            <a:r>
              <a:rPr lang="pt-BR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escolar</a:t>
            </a:r>
            <a:r>
              <a:rPr lang="pt-BR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e repetência das crianças das classes pobres no primeiro grau. Por causa disso, foi instituída a educação </a:t>
            </a:r>
            <a:r>
              <a:rPr lang="pt-BR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pré</a:t>
            </a:r>
            <a:r>
              <a:rPr lang="pt-BR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pt-BR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escolar</a:t>
            </a:r>
            <a:r>
              <a:rPr lang="pt-BR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(chamada educação </a:t>
            </a:r>
            <a:r>
              <a:rPr lang="pt-BR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compensatória</a:t>
            </a:r>
            <a:r>
              <a:rPr lang="pt-BR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para crianças de quatro a seis anos para suprir as carências culturais existentes na educação familiar da classe baixa.</a:t>
            </a: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6"/>
          <p:cNvSpPr/>
          <p:nvPr/>
        </p:nvSpPr>
        <p:spPr>
          <a:xfrm>
            <a:off x="3066762" y="3428999"/>
            <a:ext cx="3127115" cy="1800201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rgbClr val="1432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Constituição 1988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Utiliza a terminologia </a:t>
            </a:r>
            <a:r>
              <a:rPr lang="pt-BR" sz="20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Educação pré-escolar</a:t>
            </a:r>
            <a:r>
              <a:rPr lang="pt-BR"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20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6"/>
          <p:cNvSpPr/>
          <p:nvPr/>
        </p:nvSpPr>
        <p:spPr>
          <a:xfrm>
            <a:off x="7502590" y="3428999"/>
            <a:ext cx="2994787" cy="1800201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rgbClr val="1432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LDBEN 9394/96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Utiliza </a:t>
            </a:r>
            <a:r>
              <a:rPr lang="pt-BR" sz="18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pré-escola </a:t>
            </a:r>
            <a:r>
              <a:rPr lang="pt-B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para identificar escolarização de crianças de  4 e 5 anos de idade. </a:t>
            </a:r>
            <a:endParaRPr sz="1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16"/>
          <p:cNvSpPr/>
          <p:nvPr/>
        </p:nvSpPr>
        <p:spPr>
          <a:xfrm>
            <a:off x="6877764" y="5287664"/>
            <a:ext cx="5200494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Art. 30. A educação infantil será oferecida em: I – creches, ou entidades equivalentes, para crianças de até três anos de idade; II – pré-escolas, para as crianças de 4 (quatro) a 5 (cinco) anos de idade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6"/>
          <p:cNvSpPr/>
          <p:nvPr/>
        </p:nvSpPr>
        <p:spPr>
          <a:xfrm>
            <a:off x="919644" y="390230"/>
            <a:ext cx="8839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PRÉ-ESCOLA E EDUCAÇÃO INFANTIL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2" name="Google Shape;382;p16" descr="professor-educação-infanti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450" y="4210050"/>
            <a:ext cx="2876303" cy="2649538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16"/>
          <p:cNvSpPr txBox="1"/>
          <p:nvPr/>
        </p:nvSpPr>
        <p:spPr>
          <a:xfrm rot="-5400000">
            <a:off x="-1537900" y="5044689"/>
            <a:ext cx="335279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</a:t>
            </a:r>
            <a:r>
              <a:rPr lang="pt-B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Google Imagens, 2021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7"/>
          <p:cNvSpPr/>
          <p:nvPr/>
        </p:nvSpPr>
        <p:spPr>
          <a:xfrm>
            <a:off x="1691680" y="332656"/>
            <a:ext cx="8224830" cy="108012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EDUCAÇÃO INFANTIL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7"/>
          <p:cNvSpPr txBox="1"/>
          <p:nvPr/>
        </p:nvSpPr>
        <p:spPr>
          <a:xfrm>
            <a:off x="7978721" y="1694710"/>
            <a:ext cx="2705472" cy="482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3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PRÉ-ESCOLA</a:t>
            </a:r>
            <a:endParaRPr sz="3200" b="1" i="0" u="none" strike="noStrike" cap="none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390" name="Google Shape;390;p17"/>
          <p:cNvSpPr/>
          <p:nvPr/>
        </p:nvSpPr>
        <p:spPr>
          <a:xfrm>
            <a:off x="816517" y="2331876"/>
            <a:ext cx="462258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 educação de crianças de 0 a 3 anos predominava os cuidados em relação à saúde, à higiene e à alimentação.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7"/>
          <p:cNvSpPr/>
          <p:nvPr/>
        </p:nvSpPr>
        <p:spPr>
          <a:xfrm>
            <a:off x="7387762" y="2221553"/>
            <a:ext cx="4436376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Enquanto a educação das crianças de 4 a 6 anos  até então concebida e tratada como antecipadora/preparatória para o Ensino Fundamental.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2" name="Google Shape;392;p17"/>
          <p:cNvCxnSpPr/>
          <p:nvPr/>
        </p:nvCxnSpPr>
        <p:spPr>
          <a:xfrm flipH="1">
            <a:off x="2471867" y="1232558"/>
            <a:ext cx="321450" cy="43204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93" name="Google Shape;393;p17"/>
          <p:cNvCxnSpPr>
            <a:stCxn id="388" idx="5"/>
            <a:endCxn id="389" idx="0"/>
          </p:cNvCxnSpPr>
          <p:nvPr/>
        </p:nvCxnSpPr>
        <p:spPr>
          <a:xfrm>
            <a:off x="8712012" y="1254596"/>
            <a:ext cx="619500" cy="440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94" name="Google Shape;394;p17"/>
          <p:cNvSpPr/>
          <p:nvPr/>
        </p:nvSpPr>
        <p:spPr>
          <a:xfrm>
            <a:off x="665050" y="4115034"/>
            <a:ext cx="1081844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Educação Infantil: </a:t>
            </a:r>
            <a:r>
              <a:rPr lang="pt-BR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Primeira etapa da educação básica, oferecida em creches e pré-escolas, às quais se caracterizam como espaços institucionais não domésticos que constituem estabelecimentos educacionais públicos ou privados que educam e cuidam de crianças de 0 a 5 anos de idade no período diurno, em jornada integral ou parcial, regulados e supervisionados por órgão competente do sistema de ensino e submetidos a controle social.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17"/>
          <p:cNvSpPr txBox="1"/>
          <p:nvPr/>
        </p:nvSpPr>
        <p:spPr>
          <a:xfrm>
            <a:off x="9542885" y="6007571"/>
            <a:ext cx="222528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(DECNEI, 2010, pág. 12.)</a:t>
            </a:r>
            <a:endParaRPr/>
          </a:p>
        </p:txBody>
      </p:sp>
      <p:sp>
        <p:nvSpPr>
          <p:cNvPr id="396" name="Google Shape;396;p17"/>
          <p:cNvSpPr txBox="1"/>
          <p:nvPr/>
        </p:nvSpPr>
        <p:spPr>
          <a:xfrm>
            <a:off x="1169622" y="1754928"/>
            <a:ext cx="2705472" cy="482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3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CRECHE</a:t>
            </a:r>
            <a:endParaRPr sz="3200" b="1" i="0" u="none" strike="noStrike" cap="none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" name="Google Shape;401;p18"/>
          <p:cNvGrpSpPr/>
          <p:nvPr/>
        </p:nvGrpSpPr>
        <p:grpSpPr>
          <a:xfrm rot="140656">
            <a:off x="4897009" y="4838264"/>
            <a:ext cx="2437604" cy="234762"/>
            <a:chOff x="4345425" y="2175475"/>
            <a:chExt cx="800750" cy="176025"/>
          </a:xfrm>
        </p:grpSpPr>
        <p:sp>
          <p:nvSpPr>
            <p:cNvPr id="402" name="Google Shape;402;p1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4" name="Google Shape;404;p18"/>
          <p:cNvSpPr txBox="1">
            <a:spLocks noGrp="1"/>
          </p:cNvSpPr>
          <p:nvPr>
            <p:ph type="title"/>
          </p:nvPr>
        </p:nvSpPr>
        <p:spPr>
          <a:xfrm>
            <a:off x="3972392" y="2011615"/>
            <a:ext cx="4285722" cy="762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 sz="4400">
                <a:solidFill>
                  <a:srgbClr val="FFC000"/>
                </a:solidFill>
              </a:rPr>
              <a:t>INSTITUIÇÃO EDUCATIVA </a:t>
            </a:r>
            <a:br>
              <a:rPr lang="pt-BR" sz="4400">
                <a:solidFill>
                  <a:srgbClr val="FFC000"/>
                </a:solidFill>
              </a:rPr>
            </a:br>
            <a:r>
              <a:rPr lang="pt-BR" sz="4400">
                <a:solidFill>
                  <a:srgbClr val="FFC000"/>
                </a:solidFill>
              </a:rPr>
              <a:t>X </a:t>
            </a:r>
            <a:br>
              <a:rPr lang="pt-BR" sz="4400">
                <a:solidFill>
                  <a:srgbClr val="FFC000"/>
                </a:solidFill>
              </a:rPr>
            </a:br>
            <a:r>
              <a:rPr lang="pt-BR" sz="4400">
                <a:solidFill>
                  <a:srgbClr val="FFC000"/>
                </a:solidFill>
              </a:rPr>
              <a:t>ESCOLA</a:t>
            </a:r>
            <a:endParaRPr sz="4400"/>
          </a:p>
        </p:txBody>
      </p:sp>
      <p:sp>
        <p:nvSpPr>
          <p:cNvPr id="405" name="Google Shape;405;p18"/>
          <p:cNvSpPr/>
          <p:nvPr/>
        </p:nvSpPr>
        <p:spPr>
          <a:xfrm>
            <a:off x="9778961" y="4657880"/>
            <a:ext cx="1373227" cy="1836184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8"/>
          <p:cNvSpPr/>
          <p:nvPr/>
        </p:nvSpPr>
        <p:spPr>
          <a:xfrm rot="9797852">
            <a:off x="726479" y="1266945"/>
            <a:ext cx="1373232" cy="1836192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nline Notebook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EEEEEE"/>
      </a:lt2>
      <a:accent1>
        <a:srgbClr val="FFF8D3"/>
      </a:accent1>
      <a:accent2>
        <a:srgbClr val="CAFFCA"/>
      </a:accent2>
      <a:accent3>
        <a:srgbClr val="FFBBAA"/>
      </a:accent3>
      <a:accent4>
        <a:srgbClr val="B0D5F7"/>
      </a:accent4>
      <a:accent5>
        <a:srgbClr val="FFFFFF"/>
      </a:accent5>
      <a:accent6>
        <a:srgbClr val="FFE599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2590</Words>
  <Application>Microsoft Office PowerPoint</Application>
  <PresentationFormat>Personalizar</PresentationFormat>
  <Paragraphs>184</Paragraphs>
  <Slides>29</Slides>
  <Notes>29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9" baseType="lpstr">
      <vt:lpstr>Noto Sans Symbols</vt:lpstr>
      <vt:lpstr>Itim</vt:lpstr>
      <vt:lpstr>Calibri</vt:lpstr>
      <vt:lpstr>Bodoni</vt:lpstr>
      <vt:lpstr>CG Times</vt:lpstr>
      <vt:lpstr>Arial</vt:lpstr>
      <vt:lpstr>Arial</vt:lpstr>
      <vt:lpstr>Roboto</vt:lpstr>
      <vt:lpstr>Rosarivo</vt:lpstr>
      <vt:lpstr>Online Notebook by Slidesgo</vt:lpstr>
      <vt:lpstr>Apresentação do PowerPoint</vt:lpstr>
      <vt:lpstr>CONCEITOS</vt:lpstr>
      <vt:lpstr>Educadora x Professora</vt:lpstr>
      <vt:lpstr>Apresentação do PowerPoint</vt:lpstr>
      <vt:lpstr>PROFESSOR OU EDUCADOR: Entendendo conceitos  </vt:lpstr>
      <vt:lpstr>PRÉ-ESCOLA  x  EDUCAÇÃO INFANTIL</vt:lpstr>
      <vt:lpstr>Apresentação do PowerPoint</vt:lpstr>
      <vt:lpstr>Apresentação do PowerPoint</vt:lpstr>
      <vt:lpstr>INSTITUIÇÃO EDUCATIVA  X  ESCOLA</vt:lpstr>
      <vt:lpstr>INSTITUIÇÃO ESCOLAR</vt:lpstr>
      <vt:lpstr>INFÂNCIA(S)  X CRIANÇA</vt:lpstr>
      <vt:lpstr>Infância (s) e Criança: diversidade de tempos, diversidade de conceitos.</vt:lpstr>
      <vt:lpstr>Criança: vários conceitos</vt:lpstr>
      <vt:lpstr>CRIANÇA  X ALUNO</vt:lpstr>
      <vt:lpstr>Aluno e Criança são diferentes? O que você acha?</vt:lpstr>
      <vt:lpstr>BRINCAR X BRINCAR NA ESCOLA</vt:lpstr>
      <vt:lpstr>Apresentação do PowerPoint</vt:lpstr>
      <vt:lpstr>FINALIDADE DO “ESTADO DA QUESTÃO”  </vt:lpstr>
      <vt:lpstr>EDUCAR X CUIDAR</vt:lpstr>
      <vt:lpstr>Apresentação do PowerPoint</vt:lpstr>
      <vt:lpstr>CAMPOS DE EXPERIÊNCIA X EIXOS DE APRENDIZAGEM</vt:lpstr>
      <vt:lpstr>Apresentação do PowerPoint</vt:lpstr>
      <vt:lpstr>Apresentação do PowerPoint</vt:lpstr>
      <vt:lpstr>Apresentação do PowerPoint</vt:lpstr>
      <vt:lpstr>Os campos de experiências na Educação Infantil </vt:lpstr>
      <vt:lpstr>CONSIDERAÇÕES FINAIS</vt:lpstr>
      <vt:lpstr>Referências</vt:lpstr>
      <vt:lpstr>Referências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Eduardo</dc:creator>
  <cp:lastModifiedBy>Eduardo da Conceição da Silva Guterres</cp:lastModifiedBy>
  <cp:revision>1</cp:revision>
  <dcterms:modified xsi:type="dcterms:W3CDTF">2025-09-07T17:56:44Z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57bf1a-c152-4c4f-a00e-351b32103ca2_Enabled">
    <vt:lpwstr>true</vt:lpwstr>
  </property>
  <property fmtid="{D5CDD505-2E9C-101B-9397-08002B2CF9AE}" pid="3" name="MSIP_Label_2057bf1a-c152-4c4f-a00e-351b32103ca2_SetDate">
    <vt:lpwstr>2025-09-07T17:56:33Z</vt:lpwstr>
  </property>
  <property fmtid="{D5CDD505-2E9C-101B-9397-08002B2CF9AE}" pid="4" name="MSIP_Label_2057bf1a-c152-4c4f-a00e-351b32103ca2_Method">
    <vt:lpwstr>Standard</vt:lpwstr>
  </property>
  <property fmtid="{D5CDD505-2E9C-101B-9397-08002B2CF9AE}" pid="5" name="MSIP_Label_2057bf1a-c152-4c4f-a00e-351b32103ca2_Name">
    <vt:lpwstr>Público</vt:lpwstr>
  </property>
  <property fmtid="{D5CDD505-2E9C-101B-9397-08002B2CF9AE}" pid="6" name="MSIP_Label_2057bf1a-c152-4c4f-a00e-351b32103ca2_SiteId">
    <vt:lpwstr>c45ab305-6c94-4ace-b7ae-5810e4d26b68</vt:lpwstr>
  </property>
  <property fmtid="{D5CDD505-2E9C-101B-9397-08002B2CF9AE}" pid="7" name="MSIP_Label_2057bf1a-c152-4c4f-a00e-351b32103ca2_ActionId">
    <vt:lpwstr>012bde01-2ab4-4cce-8c46-c82e83197d96</vt:lpwstr>
  </property>
  <property fmtid="{D5CDD505-2E9C-101B-9397-08002B2CF9AE}" pid="8" name="MSIP_Label_2057bf1a-c152-4c4f-a00e-351b32103ca2_ContentBits">
    <vt:lpwstr>0</vt:lpwstr>
  </property>
  <property fmtid="{D5CDD505-2E9C-101B-9397-08002B2CF9AE}" pid="9" name="MSIP_Label_2057bf1a-c152-4c4f-a00e-351b32103ca2_Tag">
    <vt:lpwstr>10, 3, 0, 1</vt:lpwstr>
  </property>
</Properties>
</file>